
<file path=[Content_Types].xml><?xml version="1.0" encoding="utf-8"?>
<Types xmlns="http://schemas.openxmlformats.org/package/2006/content-types">
  <Default Extension="jpg" ContentType="image/jpeg"/>
  <Default Extension="rels" ContentType="application/vnd.openxmlformats-package.relationships+xml"/>
  <Default Extension="png" ContentType="image/png"/>
  <Default Extension="xml" ContentType="application/xml"/>
  <Default Extension="gif" ContentType="image/gif"/>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8.xml" ContentType="application/vnd.openxmlformats-officedocument.presentationml.slideLayout+xml"/>
  <Override PartName="/ppt/slideLayouts/slideLayout22.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3.xml" ContentType="application/vnd.openxmlformats-officedocument.presentationml.slideLayout+xml"/>
  <Override PartName="/ppt/slideLayouts/slideLayout21.xml" ContentType="application/vnd.openxmlformats-officedocument.presentationml.slideLayout+xml"/>
  <Override PartName="/ppt/slideLayouts/slideLayout16.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43.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35.xml" ContentType="application/vnd.openxmlformats-officedocument.presentationml.notesSlide+xml"/>
  <Override PartName="/ppt/notesSlides/notesSlide22.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53.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40.xml" ContentType="application/vnd.openxmlformats-officedocument.presentationml.notesSlide+xml"/>
  <Override PartName="/ppt/notesSlides/notesSlide11.xml" ContentType="application/vnd.openxmlformats-officedocument.presentationml.notesSlide+xml"/>
  <Override PartName="/ppt/notesSlides/notesSlide23.xml" ContentType="application/vnd.openxmlformats-officedocument.presentationml.notesSlide+xml"/>
  <Override PartName="/ppt/notesSlides/notesSlide29.xml" ContentType="application/vnd.openxmlformats-officedocument.presentationml.notesSlide+xml"/>
  <Override PartName="/ppt/notesSlides/notesSlide46.xml" ContentType="application/vnd.openxmlformats-officedocument.presentationml.notesSlide+xml"/>
  <Override PartName="/ppt/notesSlides/notesSlide56.xml" ContentType="application/vnd.openxmlformats-officedocument.presentationml.notesSlide+xml"/>
  <Override PartName="/ppt/notesSlides/notesSlide18.xml" ContentType="application/vnd.openxmlformats-officedocument.presentationml.notesSlide+xml"/>
  <Override PartName="/ppt/notesSlides/notesSlide39.xml" ContentType="application/vnd.openxmlformats-officedocument.presentationml.notesSlide+xml"/>
  <Override PartName="/ppt/notesSlides/notesSlide20.xml" ContentType="application/vnd.openxmlformats-officedocument.presentationml.notesSlide+xml"/>
  <Override PartName="/ppt/notesSlides/notesSlide24.xml" ContentType="application/vnd.openxmlformats-officedocument.presentationml.notesSlide+xml"/>
  <Override PartName="/ppt/notesSlides/notesSlide48.xml" ContentType="application/vnd.openxmlformats-officedocument.presentationml.notesSlide+xml"/>
  <Override PartName="/ppt/notesSlides/notesSlide17.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47.xml" ContentType="application/vnd.openxmlformats-officedocument.presentationml.notesSlide+xml"/>
  <Override PartName="/ppt/notesSlides/notesSlide32.xml" ContentType="application/vnd.openxmlformats-officedocument.presentationml.notesSlide+xml"/>
  <Override PartName="/ppt/notesSlides/notesSlide37.xml" ContentType="application/vnd.openxmlformats-officedocument.presentationml.notesSlide+xml"/>
  <Override PartName="/ppt/notesSlides/notesSlide31.xml" ContentType="application/vnd.openxmlformats-officedocument.presentationml.notesSlide+xml"/>
  <Override PartName="/ppt/notesSlides/notesSlide58.xml" ContentType="application/vnd.openxmlformats-officedocument.presentationml.notesSlide+xml"/>
  <Override PartName="/ppt/notesSlides/notesSlide52.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28.xml" ContentType="application/vnd.openxmlformats-officedocument.presentationml.notesSlide+xml"/>
  <Override PartName="/ppt/notesSlides/notesSlide38.xml" ContentType="application/vnd.openxmlformats-officedocument.presentationml.notesSlide+xml"/>
  <Override PartName="/ppt/notesSlides/notesSlide8.xml" ContentType="application/vnd.openxmlformats-officedocument.presentationml.notesSlide+xml"/>
  <Override PartName="/ppt/notesSlides/notesSlide45.xml" ContentType="application/vnd.openxmlformats-officedocument.presentationml.notesSlide+xml"/>
  <Override PartName="/ppt/notesSlides/notesSlide55.xml" ContentType="application/vnd.openxmlformats-officedocument.presentationml.notesSlide+xml"/>
  <Override PartName="/ppt/notesSlides/notesSlide44.xml" ContentType="application/vnd.openxmlformats-officedocument.presentationml.notesSlide+xml"/>
  <Override PartName="/ppt/notesSlides/notesSlide57.xml" ContentType="application/vnd.openxmlformats-officedocument.presentationml.notesSlide+xml"/>
  <Override PartName="/ppt/notesSlides/notesSlide19.xml" ContentType="application/vnd.openxmlformats-officedocument.presentationml.notesSlide+xml"/>
  <Override PartName="/ppt/notesSlides/notesSlide30.xml" ContentType="application/vnd.openxmlformats-officedocument.presentationml.notesSlide+xml"/>
  <Override PartName="/ppt/notesSlides/notesSlide34.xml" ContentType="application/vnd.openxmlformats-officedocument.presentationml.notesSlide+xml"/>
  <Override PartName="/ppt/notesSlides/notesSlide51.xml" ContentType="application/vnd.openxmlformats-officedocument.presentationml.notesSlide+xml"/>
  <Override PartName="/ppt/notesSlides/notesSlide21.xml" ContentType="application/vnd.openxmlformats-officedocument.presentationml.notesSlide+xml"/>
  <Override PartName="/ppt/notesSlides/notesSlide36.xml" ContentType="application/vnd.openxmlformats-officedocument.presentationml.notesSlide+xml"/>
  <Override PartName="/ppt/notesMasters/notesMaster1.xml" ContentType="application/vnd.openxmlformats-officedocument.presentationml.notesMaster+xml"/>
  <Override PartName="/ppt/presentation.xml" ContentType="application/vnd.openxmlformats-officedocument.presentationml.presentation.main+xml"/>
  <Override PartName="/ppt/presProps.xml" ContentType="application/vnd.openxmlformats-officedocument.presentationml.presProps+xml"/>
  <Override PartName="/ppt/theme/theme6.xml" ContentType="application/vnd.openxmlformats-officedocument.theme+xml"/>
  <Override PartName="/ppt/theme/theme3.xml" ContentType="application/vnd.openxmlformats-officedocument.theme+xml"/>
  <Override PartName="/ppt/theme/theme5.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s/slide37.xml" ContentType="application/vnd.openxmlformats-officedocument.presentationml.slide+xml"/>
  <Override PartName="/ppt/slides/slide47.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33.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56.xml" ContentType="application/vnd.openxmlformats-officedocument.presentationml.slide+xml"/>
  <Override PartName="/ppt/slides/slide24.xml" ContentType="application/vnd.openxmlformats-officedocument.presentationml.slide+xml"/>
  <Override PartName="/ppt/slides/slide50.xml" ContentType="application/vnd.openxmlformats-officedocument.presentationml.slide+xml"/>
  <Override PartName="/ppt/slides/slide11.xml" ContentType="application/vnd.openxmlformats-officedocument.presentationml.slide+xml"/>
  <Override PartName="/ppt/slides/slide42.xml" ContentType="application/vnd.openxmlformats-officedocument.presentationml.slide+xml"/>
  <Override PartName="/ppt/slides/slide53.xml" ContentType="application/vnd.openxmlformats-officedocument.presentationml.slide+xml"/>
  <Override PartName="/ppt/slides/slide40.xml" ContentType="application/vnd.openxmlformats-officedocument.presentationml.slide+xml"/>
  <Override PartName="/ppt/slides/slide1.xml" ContentType="application/vnd.openxmlformats-officedocument.presentationml.slide+xml"/>
  <Override PartName="/ppt/slides/slide4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58.xml" ContentType="application/vnd.openxmlformats-officedocument.presentationml.slide+xml"/>
  <Override PartName="/ppt/slides/slide30.xml" ContentType="application/vnd.openxmlformats-officedocument.presentationml.slide+xml"/>
  <Override PartName="/ppt/slides/slide8.xml" ContentType="application/vnd.openxmlformats-officedocument.presentationml.slide+xml"/>
  <Override PartName="/ppt/slides/slide4.xml" ContentType="application/vnd.openxmlformats-officedocument.presentationml.slide+xml"/>
  <Override PartName="/ppt/slides/slide28.xml" ContentType="application/vnd.openxmlformats-officedocument.presentationml.slide+xml"/>
  <Override PartName="/ppt/slides/slide49.xml" ContentType="application/vnd.openxmlformats-officedocument.presentationml.slide+xml"/>
  <Override PartName="/ppt/slides/slide14.xml" ContentType="application/vnd.openxmlformats-officedocument.presentationml.slide+xml"/>
  <Override PartName="/ppt/slides/slide52.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6.xml" ContentType="application/vnd.openxmlformats-officedocument.presentationml.slide+xml"/>
  <Override PartName="/ppt/slides/slide48.xml" ContentType="application/vnd.openxmlformats-officedocument.presentationml.slide+xml"/>
  <Override PartName="/ppt/slides/slide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4.xml" ContentType="application/vnd.openxmlformats-officedocument.presentationml.slide+xml"/>
  <Override PartName="/ppt/slides/slide17.xml" ContentType="application/vnd.openxmlformats-officedocument.presentationml.slide+xml"/>
  <Override PartName="/ppt/slides/slide2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43.xml" ContentType="application/vnd.openxmlformats-officedocument.presentationml.slide+xml"/>
  <Override PartName="/ppt/slides/slide32.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9.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41.xml" ContentType="application/vnd.openxmlformats-officedocument.presentationml.slide+xml"/>
  <Override PartName="/ppt/slides/slide55.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Types>
</file>

<file path=_rels/.rels><?xml version="1.0" encoding="UTF-8" standalone="yes"?><Relationships xmlns="http://schemas.openxmlformats.org/package/2006/relationships"><Relationship Target="ppt/presentation.xml" Type="http://schemas.openxmlformats.org/officeDocument/2006/relationships/officeDocument" Id="rId1"/></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aveSubsetFonts="1" autoCompressPictures="0" mc:PreserveAttributes="mv:*" mc:Ignorable="mv">
  <p:sldMasterIdLst>
    <p:sldMasterId id="2147483672" r:id="rId4"/>
    <p:sldMasterId id="2147483673" r:id="rId5"/>
    <p:sldMasterId id="2147483674" r:id="rId6"/>
    <p:sldMasterId id="21474836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Lst>
  <p:sldSz cy="5143500" cx="9144000"/>
  <p:notesSz cy="9144000" cx="6858000"/>
  <p:defaultText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Target="slides/slide31.xml" Type="http://schemas.openxmlformats.org/officeDocument/2006/relationships/slide" Id="rId39"/><Relationship Target="slides/slide30.xml" Type="http://schemas.openxmlformats.org/officeDocument/2006/relationships/slide" Id="rId38"/><Relationship Target="slides/slide29.xml" Type="http://schemas.openxmlformats.org/officeDocument/2006/relationships/slide" Id="rId37"/><Relationship Target="slides/slide28.xml" Type="http://schemas.openxmlformats.org/officeDocument/2006/relationships/slide" Id="rId36"/><Relationship Target="slides/slide22.xml" Type="http://schemas.openxmlformats.org/officeDocument/2006/relationships/slide" Id="rId30"/><Relationship Target="slides/slide23.xml" Type="http://schemas.openxmlformats.org/officeDocument/2006/relationships/slide" Id="rId31"/><Relationship Target="slides/slide26.xml" Type="http://schemas.openxmlformats.org/officeDocument/2006/relationships/slide" Id="rId34"/><Relationship Target="slides/slide27.xml" Type="http://schemas.openxmlformats.org/officeDocument/2006/relationships/slide" Id="rId35"/><Relationship Target="slides/slide24.xml" Type="http://schemas.openxmlformats.org/officeDocument/2006/relationships/slide" Id="rId32"/><Relationship Target="slides/slide25.xml" Type="http://schemas.openxmlformats.org/officeDocument/2006/relationships/slide" Id="rId33"/><Relationship Target="slides/slide40.xml" Type="http://schemas.openxmlformats.org/officeDocument/2006/relationships/slide" Id="rId48"/><Relationship Target="slides/slide39.xml" Type="http://schemas.openxmlformats.org/officeDocument/2006/relationships/slide" Id="rId47"/><Relationship Target="slides/slide41.xml" Type="http://schemas.openxmlformats.org/officeDocument/2006/relationships/slide" Id="rId49"/><Relationship Target="presProps.xml" Type="http://schemas.openxmlformats.org/officeDocument/2006/relationships/presProps" Id="rId2"/><Relationship Target="theme/theme4.xml" Type="http://schemas.openxmlformats.org/officeDocument/2006/relationships/theme" Id="rId1"/><Relationship Target="slides/slide32.xml" Type="http://schemas.openxmlformats.org/officeDocument/2006/relationships/slide" Id="rId40"/><Relationship Target="slideMasters/slideMaster1.xml" Type="http://schemas.openxmlformats.org/officeDocument/2006/relationships/slideMaster" Id="rId4"/><Relationship Target="slides/slide33.xml" Type="http://schemas.openxmlformats.org/officeDocument/2006/relationships/slide" Id="rId41"/><Relationship Target="tableStyles.xml" Type="http://schemas.openxmlformats.org/officeDocument/2006/relationships/tableStyles" Id="rId3"/><Relationship Target="slides/slide34.xml" Type="http://schemas.openxmlformats.org/officeDocument/2006/relationships/slide" Id="rId42"/><Relationship Target="slides/slide35.xml" Type="http://schemas.openxmlformats.org/officeDocument/2006/relationships/slide" Id="rId43"/><Relationship Target="slides/slide36.xml" Type="http://schemas.openxmlformats.org/officeDocument/2006/relationships/slide" Id="rId44"/><Relationship Target="slides/slide37.xml" Type="http://schemas.openxmlformats.org/officeDocument/2006/relationships/slide" Id="rId45"/><Relationship Target="slides/slide38.xml" Type="http://schemas.openxmlformats.org/officeDocument/2006/relationships/slide" Id="rId46"/><Relationship Target="slides/slide1.xml" Type="http://schemas.openxmlformats.org/officeDocument/2006/relationships/slide" Id="rId9"/><Relationship Target="slideMasters/slideMaster3.xml" Type="http://schemas.openxmlformats.org/officeDocument/2006/relationships/slideMaster" Id="rId6"/><Relationship Target="slideMasters/slideMaster2.xml" Type="http://schemas.openxmlformats.org/officeDocument/2006/relationships/slideMaster" Id="rId5"/><Relationship Target="notesMasters/notesMaster1.xml" Type="http://schemas.openxmlformats.org/officeDocument/2006/relationships/notesMaster" Id="rId8"/><Relationship Target="slideMasters/slideMaster4.xml" Type="http://schemas.openxmlformats.org/officeDocument/2006/relationships/slideMaster" Id="rId7"/><Relationship Target="slides/slide50.xml" Type="http://schemas.openxmlformats.org/officeDocument/2006/relationships/slide" Id="rId58"/><Relationship Target="slides/slide51.xml" Type="http://schemas.openxmlformats.org/officeDocument/2006/relationships/slide" Id="rId59"/><Relationship Target="slides/slide11.xml" Type="http://schemas.openxmlformats.org/officeDocument/2006/relationships/slide" Id="rId19"/><Relationship Target="slides/slide10.xml" Type="http://schemas.openxmlformats.org/officeDocument/2006/relationships/slide" Id="rId18"/><Relationship Target="slides/slide9.xml" Type="http://schemas.openxmlformats.org/officeDocument/2006/relationships/slide" Id="rId17"/><Relationship Target="slides/slide8.xml" Type="http://schemas.openxmlformats.org/officeDocument/2006/relationships/slide" Id="rId16"/><Relationship Target="slides/slide7.xml" Type="http://schemas.openxmlformats.org/officeDocument/2006/relationships/slide" Id="rId15"/><Relationship Target="slides/slide6.xml" Type="http://schemas.openxmlformats.org/officeDocument/2006/relationships/slide" Id="rId14"/><Relationship Target="slides/slide4.xml" Type="http://schemas.openxmlformats.org/officeDocument/2006/relationships/slide" Id="rId12"/><Relationship Target="slides/slide5.xml" Type="http://schemas.openxmlformats.org/officeDocument/2006/relationships/slide" Id="rId13"/><Relationship Target="slides/slide2.xml" Type="http://schemas.openxmlformats.org/officeDocument/2006/relationships/slide" Id="rId10"/><Relationship Target="slides/slide3.xml" Type="http://schemas.openxmlformats.org/officeDocument/2006/relationships/slide" Id="rId11"/><Relationship Target="slides/slide49.xml" Type="http://schemas.openxmlformats.org/officeDocument/2006/relationships/slide" Id="rId57"/><Relationship Target="slides/slide48.xml" Type="http://schemas.openxmlformats.org/officeDocument/2006/relationships/slide" Id="rId56"/><Relationship Target="slides/slide47.xml" Type="http://schemas.openxmlformats.org/officeDocument/2006/relationships/slide" Id="rId55"/><Relationship Target="slides/slide46.xml" Type="http://schemas.openxmlformats.org/officeDocument/2006/relationships/slide" Id="rId54"/><Relationship Target="slides/slide45.xml" Type="http://schemas.openxmlformats.org/officeDocument/2006/relationships/slide" Id="rId53"/><Relationship Target="slides/slide44.xml" Type="http://schemas.openxmlformats.org/officeDocument/2006/relationships/slide" Id="rId52"/><Relationship Target="slides/slide43.xml" Type="http://schemas.openxmlformats.org/officeDocument/2006/relationships/slide" Id="rId51"/><Relationship Target="slides/slide42.xml" Type="http://schemas.openxmlformats.org/officeDocument/2006/relationships/slide" Id="rId50"/><Relationship Target="slides/slide21.xml" Type="http://schemas.openxmlformats.org/officeDocument/2006/relationships/slide" Id="rId29"/><Relationship Target="slides/slide18.xml" Type="http://schemas.openxmlformats.org/officeDocument/2006/relationships/slide" Id="rId26"/><Relationship Target="slides/slide17.xml" Type="http://schemas.openxmlformats.org/officeDocument/2006/relationships/slide" Id="rId25"/><Relationship Target="slides/slide20.xml" Type="http://schemas.openxmlformats.org/officeDocument/2006/relationships/slide" Id="rId28"/><Relationship Target="slides/slide19.xml" Type="http://schemas.openxmlformats.org/officeDocument/2006/relationships/slide" Id="rId27"/><Relationship Target="slides/slide13.xml" Type="http://schemas.openxmlformats.org/officeDocument/2006/relationships/slide" Id="rId21"/><Relationship Target="slides/slide14.xml" Type="http://schemas.openxmlformats.org/officeDocument/2006/relationships/slide" Id="rId22"/><Relationship Target="slides/slide52.xml" Type="http://schemas.openxmlformats.org/officeDocument/2006/relationships/slide" Id="rId60"/><Relationship Target="slides/slide15.xml" Type="http://schemas.openxmlformats.org/officeDocument/2006/relationships/slide" Id="rId23"/><Relationship Target="slides/slide16.xml" Type="http://schemas.openxmlformats.org/officeDocument/2006/relationships/slide" Id="rId24"/><Relationship Target="slides/slide12.xml" Type="http://schemas.openxmlformats.org/officeDocument/2006/relationships/slide" Id="rId20"/><Relationship Target="slides/slide58.xml" Type="http://schemas.openxmlformats.org/officeDocument/2006/relationships/slide" Id="rId66"/><Relationship Target="slides/slide57.xml" Type="http://schemas.openxmlformats.org/officeDocument/2006/relationships/slide" Id="rId65"/><Relationship Target="slides/slide54.xml" Type="http://schemas.openxmlformats.org/officeDocument/2006/relationships/slide" Id="rId62"/><Relationship Target="slides/slide53.xml" Type="http://schemas.openxmlformats.org/officeDocument/2006/relationships/slide" Id="rId61"/><Relationship Target="slides/slide56.xml" Type="http://schemas.openxmlformats.org/officeDocument/2006/relationships/slide" Id="rId64"/><Relationship Target="slides/slide55.xml" Type="http://schemas.openxmlformats.org/officeDocument/2006/relationships/slide" Id="rId63"/></Relationships>
</file>

<file path=ppt/notesMasters/_rels/notesMaster1.xml.rels><?xml version="1.0" encoding="UTF-8" standalone="yes"?><Relationships xmlns="http://schemas.openxmlformats.org/package/2006/relationships"><Relationship Target="../theme/theme6.xml" Type="http://schemas.openxmlformats.org/officeDocument/2006/relationships/theme" Id="rId1"/></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y="0" x="0"/>
          <a:ext cy="0" cx="0"/>
          <a:chOff y="0" x="0"/>
          <a:chExt cy="0" cx="0"/>
        </a:xfrm>
      </p:grpSpPr>
      <p:sp>
        <p:nvSpPr>
          <p:cNvPr id="2" name="Shape 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 name="Shape 3"/>
          <p:cNvSpPr txBox="1"/>
          <p:nvPr>
            <p:ph idx="1" type="body"/>
          </p:nvPr>
        </p:nvSpPr>
        <p:spPr>
          <a:xfrm>
            <a:off y="4343400" x="685800"/>
            <a:ext cy="4114800" cx="5486399"/>
          </a:xfrm>
          <a:prstGeom prst="rect">
            <a:avLst/>
          </a:prstGeom>
        </p:spPr>
        <p:txBody>
          <a:bodyPr bIns="91425" rIns="91425" lIns="91425" t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p:txBody>
      </p:sp>
    </p:spTree>
  </p:cSld>
  <p:clrMap accent2="accent2" accent3="accent3" accent4="accent4" accent5="accent5" accent6="accent6" hlink="hlink" tx2="lt2" tx1="dk1" bg2="dk2" bg1="lt1" folHlink="folHlink" accent1="accent1"/>
</p:notesMaster>
</file>

<file path=ppt/notesSlides/_rels/notesSlide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1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2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3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4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0.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1.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2.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3.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4.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5.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5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6.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7.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8.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_rels/notesSlide9.xml.rels><?xml version="1.0" encoding="UTF-8" standalone="yes"?><Relationships xmlns="http://schemas.openxmlformats.org/package/2006/relationships"><Relationship Target="../notesMasters/notesMaster1.xml" Type="http://schemas.openxmlformats.org/officeDocument/2006/relationships/notesMaster" Id="rId1"/></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84" name="Shape 84"/>
        <p:cNvGrpSpPr/>
        <p:nvPr/>
      </p:nvGrpSpPr>
      <p:grpSpPr>
        <a:xfrm>
          <a:off y="0" x="0"/>
          <a:ext cy="0" cx="0"/>
          <a:chOff y="0" x="0"/>
          <a:chExt cy="0" cx="0"/>
        </a:xfrm>
      </p:grpSpPr>
      <p:sp>
        <p:nvSpPr>
          <p:cNvPr id="85" name="Shape 85"/>
          <p:cNvSpPr/>
          <p:nvPr>
            <p:ph idx="2" type="sldImg"/>
          </p:nvPr>
        </p:nvSpPr>
        <p:spPr>
          <a:xfrm>
            <a:off y="685800" x="381175"/>
            <a:ext cy="3429000" cx="6096400"/>
          </a:xfrm>
          <a:custGeom>
            <a:pathLst>
              <a:path w="120000" extrusionOk="0" h="120000">
                <a:moveTo>
                  <a:pt y="0" x="0"/>
                </a:moveTo>
                <a:lnTo>
                  <a:pt y="0" x="120000"/>
                </a:lnTo>
                <a:lnTo>
                  <a:pt y="120000" x="120000"/>
                </a:lnTo>
                <a:lnTo>
                  <a:pt y="120000" x="0"/>
                </a:lnTo>
                <a:close/>
              </a:path>
            </a:pathLst>
          </a:custGeom>
        </p:spPr>
      </p:sp>
      <p:sp>
        <p:nvSpPr>
          <p:cNvPr id="86" name="Shape 8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59" name="Shape 159"/>
        <p:cNvGrpSpPr/>
        <p:nvPr/>
      </p:nvGrpSpPr>
      <p:grpSpPr>
        <a:xfrm>
          <a:off y="0" x="0"/>
          <a:ext cy="0" cx="0"/>
          <a:chOff y="0" x="0"/>
          <a:chExt cy="0" cx="0"/>
        </a:xfrm>
      </p:grpSpPr>
      <p:sp>
        <p:nvSpPr>
          <p:cNvPr id="160" name="Shape 16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61" name="Shape 16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74" name="Shape 174"/>
        <p:cNvGrpSpPr/>
        <p:nvPr/>
      </p:nvGrpSpPr>
      <p:grpSpPr>
        <a:xfrm>
          <a:off y="0" x="0"/>
          <a:ext cy="0" cx="0"/>
          <a:chOff y="0" x="0"/>
          <a:chExt cy="0" cx="0"/>
        </a:xfrm>
      </p:grpSpPr>
      <p:sp>
        <p:nvSpPr>
          <p:cNvPr id="175" name="Shape 17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76" name="Shape 17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82" name="Shape 182"/>
        <p:cNvGrpSpPr/>
        <p:nvPr/>
      </p:nvGrpSpPr>
      <p:grpSpPr>
        <a:xfrm>
          <a:off y="0" x="0"/>
          <a:ext cy="0" cx="0"/>
          <a:chOff y="0" x="0"/>
          <a:chExt cy="0" cx="0"/>
        </a:xfrm>
      </p:grpSpPr>
      <p:sp>
        <p:nvSpPr>
          <p:cNvPr id="183" name="Shape 18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84" name="Shape 18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1" name="Shape 191"/>
        <p:cNvGrpSpPr/>
        <p:nvPr/>
      </p:nvGrpSpPr>
      <p:grpSpPr>
        <a:xfrm>
          <a:off y="0" x="0"/>
          <a:ext cy="0" cx="0"/>
          <a:chOff y="0" x="0"/>
          <a:chExt cy="0" cx="0"/>
        </a:xfrm>
      </p:grpSpPr>
      <p:sp>
        <p:nvSpPr>
          <p:cNvPr id="192" name="Shape 19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93" name="Shape 19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96" name="Shape 196"/>
        <p:cNvGrpSpPr/>
        <p:nvPr/>
      </p:nvGrpSpPr>
      <p:grpSpPr>
        <a:xfrm>
          <a:off y="0" x="0"/>
          <a:ext cy="0" cx="0"/>
          <a:chOff y="0" x="0"/>
          <a:chExt cy="0" cx="0"/>
        </a:xfrm>
      </p:grpSpPr>
      <p:sp>
        <p:nvSpPr>
          <p:cNvPr id="197" name="Shape 19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98" name="Shape 19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03" name="Shape 203"/>
        <p:cNvGrpSpPr/>
        <p:nvPr/>
      </p:nvGrpSpPr>
      <p:grpSpPr>
        <a:xfrm>
          <a:off y="0" x="0"/>
          <a:ext cy="0" cx="0"/>
          <a:chOff y="0" x="0"/>
          <a:chExt cy="0" cx="0"/>
        </a:xfrm>
      </p:grpSpPr>
      <p:sp>
        <p:nvSpPr>
          <p:cNvPr id="204" name="Shape 20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05" name="Shape 20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1" name="Shape 211"/>
        <p:cNvGrpSpPr/>
        <p:nvPr/>
      </p:nvGrpSpPr>
      <p:grpSpPr>
        <a:xfrm>
          <a:off y="0" x="0"/>
          <a:ext cy="0" cx="0"/>
          <a:chOff y="0" x="0"/>
          <a:chExt cy="0" cx="0"/>
        </a:xfrm>
      </p:grpSpPr>
      <p:sp>
        <p:nvSpPr>
          <p:cNvPr id="212" name="Shape 21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13" name="Shape 21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17" name="Shape 217"/>
        <p:cNvGrpSpPr/>
        <p:nvPr/>
      </p:nvGrpSpPr>
      <p:grpSpPr>
        <a:xfrm>
          <a:off y="0" x="0"/>
          <a:ext cy="0" cx="0"/>
          <a:chOff y="0" x="0"/>
          <a:chExt cy="0" cx="0"/>
        </a:xfrm>
      </p:grpSpPr>
      <p:sp>
        <p:nvSpPr>
          <p:cNvPr id="218" name="Shape 21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19" name="Shape 21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25" name="Shape 225"/>
        <p:cNvGrpSpPr/>
        <p:nvPr/>
      </p:nvGrpSpPr>
      <p:grpSpPr>
        <a:xfrm>
          <a:off y="0" x="0"/>
          <a:ext cy="0" cx="0"/>
          <a:chOff y="0" x="0"/>
          <a:chExt cy="0" cx="0"/>
        </a:xfrm>
      </p:grpSpPr>
      <p:sp>
        <p:nvSpPr>
          <p:cNvPr id="226" name="Shape 2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27" name="Shape 22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1" name="Shape 231"/>
        <p:cNvGrpSpPr/>
        <p:nvPr/>
      </p:nvGrpSpPr>
      <p:grpSpPr>
        <a:xfrm>
          <a:off y="0" x="0"/>
          <a:ext cy="0" cx="0"/>
          <a:chOff y="0" x="0"/>
          <a:chExt cy="0" cx="0"/>
        </a:xfrm>
      </p:grpSpPr>
      <p:sp>
        <p:nvSpPr>
          <p:cNvPr id="232" name="Shape 232"/>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33" name="Shape 23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1" name="Shape 91"/>
        <p:cNvGrpSpPr/>
        <p:nvPr/>
      </p:nvGrpSpPr>
      <p:grpSpPr>
        <a:xfrm>
          <a:off y="0" x="0"/>
          <a:ext cy="0" cx="0"/>
          <a:chOff y="0" x="0"/>
          <a:chExt cy="0" cx="0"/>
        </a:xfrm>
      </p:grpSpPr>
      <p:sp>
        <p:nvSpPr>
          <p:cNvPr id="92" name="Shape 92"/>
          <p:cNvSpPr/>
          <p:nvPr>
            <p:ph idx="2" type="sldImg"/>
          </p:nvPr>
        </p:nvSpPr>
        <p:spPr>
          <a:xfrm>
            <a:off y="685800" x="381175"/>
            <a:ext cy="3429000" cx="6096400"/>
          </a:xfrm>
          <a:custGeom>
            <a:pathLst>
              <a:path w="120000" extrusionOk="0" h="120000">
                <a:moveTo>
                  <a:pt y="0" x="0"/>
                </a:moveTo>
                <a:lnTo>
                  <a:pt y="0" x="120000"/>
                </a:lnTo>
                <a:lnTo>
                  <a:pt y="120000" x="120000"/>
                </a:lnTo>
                <a:lnTo>
                  <a:pt y="120000" x="0"/>
                </a:lnTo>
                <a:close/>
              </a:path>
            </a:pathLst>
          </a:custGeom>
        </p:spPr>
      </p:sp>
      <p:sp>
        <p:nvSpPr>
          <p:cNvPr id="93" name="Shape 9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39" name="Shape 239"/>
        <p:cNvGrpSpPr/>
        <p:nvPr/>
      </p:nvGrpSpPr>
      <p:grpSpPr>
        <a:xfrm>
          <a:off y="0" x="0"/>
          <a:ext cy="0" cx="0"/>
          <a:chOff y="0" x="0"/>
          <a:chExt cy="0" cx="0"/>
        </a:xfrm>
      </p:grpSpPr>
      <p:sp>
        <p:nvSpPr>
          <p:cNvPr id="240" name="Shape 24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41" name="Shape 24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46" name="Shape 246"/>
        <p:cNvGrpSpPr/>
        <p:nvPr/>
      </p:nvGrpSpPr>
      <p:grpSpPr>
        <a:xfrm>
          <a:off y="0" x="0"/>
          <a:ext cy="0" cx="0"/>
          <a:chOff y="0" x="0"/>
          <a:chExt cy="0" cx="0"/>
        </a:xfrm>
      </p:grpSpPr>
      <p:sp>
        <p:nvSpPr>
          <p:cNvPr id="247" name="Shape 247"/>
          <p:cNvSpPr/>
          <p:nvPr>
            <p:ph idx="2" type="sldImg"/>
          </p:nvPr>
        </p:nvSpPr>
        <p:spPr>
          <a:xfrm>
            <a:off y="685800" x="381175"/>
            <a:ext cy="3429000" cx="6096400"/>
          </a:xfrm>
          <a:custGeom>
            <a:pathLst>
              <a:path w="120000" extrusionOk="0" h="120000">
                <a:moveTo>
                  <a:pt y="0" x="0"/>
                </a:moveTo>
                <a:lnTo>
                  <a:pt y="0" x="120000"/>
                </a:lnTo>
                <a:lnTo>
                  <a:pt y="120000" x="120000"/>
                </a:lnTo>
                <a:lnTo>
                  <a:pt y="120000" x="0"/>
                </a:lnTo>
                <a:close/>
              </a:path>
            </a:pathLst>
          </a:custGeom>
        </p:spPr>
      </p:sp>
      <p:sp>
        <p:nvSpPr>
          <p:cNvPr id="248" name="Shape 24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1" name="Shape 251"/>
        <p:cNvGrpSpPr/>
        <p:nvPr/>
      </p:nvGrpSpPr>
      <p:grpSpPr>
        <a:xfrm>
          <a:off y="0" x="0"/>
          <a:ext cy="0" cx="0"/>
          <a:chOff y="0" x="0"/>
          <a:chExt cy="0" cx="0"/>
        </a:xfrm>
      </p:grpSpPr>
      <p:sp>
        <p:nvSpPr>
          <p:cNvPr id="252" name="Shape 25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253" name="Shape 25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59" name="Shape 259"/>
        <p:cNvGrpSpPr/>
        <p:nvPr/>
      </p:nvGrpSpPr>
      <p:grpSpPr>
        <a:xfrm>
          <a:off y="0" x="0"/>
          <a:ext cy="0" cx="0"/>
          <a:chOff y="0" x="0"/>
          <a:chExt cy="0" cx="0"/>
        </a:xfrm>
      </p:grpSpPr>
      <p:sp>
        <p:nvSpPr>
          <p:cNvPr id="260" name="Shape 260"/>
          <p:cNvSpPr/>
          <p:nvPr>
            <p:ph idx="2" type="sldImg"/>
          </p:nvPr>
        </p:nvSpPr>
        <p:spPr>
          <a:xfrm>
            <a:off y="685800" x="381175"/>
            <a:ext cy="3429000" cx="6096400"/>
          </a:xfrm>
          <a:custGeom>
            <a:pathLst>
              <a:path w="120000" extrusionOk="0" h="120000">
                <a:moveTo>
                  <a:pt y="0" x="0"/>
                </a:moveTo>
                <a:lnTo>
                  <a:pt y="0" x="120000"/>
                </a:lnTo>
                <a:lnTo>
                  <a:pt y="120000" x="120000"/>
                </a:lnTo>
                <a:lnTo>
                  <a:pt y="120000" x="0"/>
                </a:lnTo>
                <a:close/>
              </a:path>
            </a:pathLst>
          </a:custGeom>
        </p:spPr>
      </p:sp>
      <p:sp>
        <p:nvSpPr>
          <p:cNvPr id="261" name="Shape 26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66" name="Shape 266"/>
        <p:cNvGrpSpPr/>
        <p:nvPr/>
      </p:nvGrpSpPr>
      <p:grpSpPr>
        <a:xfrm>
          <a:off y="0" x="0"/>
          <a:ext cy="0" cx="0"/>
          <a:chOff y="0" x="0"/>
          <a:chExt cy="0" cx="0"/>
        </a:xfrm>
      </p:grpSpPr>
      <p:sp>
        <p:nvSpPr>
          <p:cNvPr id="267" name="Shape 26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268" name="Shape 26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2" name="Shape 272"/>
        <p:cNvGrpSpPr/>
        <p:nvPr/>
      </p:nvGrpSpPr>
      <p:grpSpPr>
        <a:xfrm>
          <a:off y="0" x="0"/>
          <a:ext cy="0" cx="0"/>
          <a:chOff y="0" x="0"/>
          <a:chExt cy="0" cx="0"/>
        </a:xfrm>
      </p:grpSpPr>
      <p:sp>
        <p:nvSpPr>
          <p:cNvPr id="273" name="Shape 27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274" name="Shape 27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79" name="Shape 279"/>
        <p:cNvGrpSpPr/>
        <p:nvPr/>
      </p:nvGrpSpPr>
      <p:grpSpPr>
        <a:xfrm>
          <a:off y="0" x="0"/>
          <a:ext cy="0" cx="0"/>
          <a:chOff y="0" x="0"/>
          <a:chExt cy="0" cx="0"/>
        </a:xfrm>
      </p:grpSpPr>
      <p:sp>
        <p:nvSpPr>
          <p:cNvPr id="280" name="Shape 280"/>
          <p:cNvSpPr/>
          <p:nvPr>
            <p:ph idx="2" type="sldImg"/>
          </p:nvPr>
        </p:nvSpPr>
        <p:spPr>
          <a:xfrm>
            <a:off y="685800" x="381175"/>
            <a:ext cy="3429000" cx="6096400"/>
          </a:xfrm>
          <a:custGeom>
            <a:pathLst>
              <a:path w="120000" extrusionOk="0" h="120000">
                <a:moveTo>
                  <a:pt y="0" x="0"/>
                </a:moveTo>
                <a:lnTo>
                  <a:pt y="0" x="120000"/>
                </a:lnTo>
                <a:lnTo>
                  <a:pt y="120000" x="120000"/>
                </a:lnTo>
                <a:lnTo>
                  <a:pt y="120000" x="0"/>
                </a:lnTo>
                <a:close/>
              </a:path>
            </a:pathLst>
          </a:custGeom>
        </p:spPr>
      </p:sp>
      <p:sp>
        <p:nvSpPr>
          <p:cNvPr id="281" name="Shape 28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87" name="Shape 287"/>
        <p:cNvGrpSpPr/>
        <p:nvPr/>
      </p:nvGrpSpPr>
      <p:grpSpPr>
        <a:xfrm>
          <a:off y="0" x="0"/>
          <a:ext cy="0" cx="0"/>
          <a:chOff y="0" x="0"/>
          <a:chExt cy="0" cx="0"/>
        </a:xfrm>
      </p:grpSpPr>
      <p:sp>
        <p:nvSpPr>
          <p:cNvPr id="288" name="Shape 288"/>
          <p:cNvSpPr/>
          <p:nvPr>
            <p:ph idx="2" type="sldImg"/>
          </p:nvPr>
        </p:nvSpPr>
        <p:spPr>
          <a:xfrm>
            <a:off y="685800" x="381175"/>
            <a:ext cy="3429000" cx="6096400"/>
          </a:xfrm>
          <a:custGeom>
            <a:pathLst>
              <a:path w="120000" extrusionOk="0" h="120000">
                <a:moveTo>
                  <a:pt y="0" x="0"/>
                </a:moveTo>
                <a:lnTo>
                  <a:pt y="0" x="120000"/>
                </a:lnTo>
                <a:lnTo>
                  <a:pt y="120000" x="120000"/>
                </a:lnTo>
                <a:lnTo>
                  <a:pt y="120000" x="0"/>
                </a:lnTo>
                <a:close/>
              </a:path>
            </a:pathLst>
          </a:custGeom>
        </p:spPr>
      </p:sp>
      <p:sp>
        <p:nvSpPr>
          <p:cNvPr id="289" name="Shape 28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294" name="Shape 294"/>
        <p:cNvGrpSpPr/>
        <p:nvPr/>
      </p:nvGrpSpPr>
      <p:grpSpPr>
        <a:xfrm>
          <a:off y="0" x="0"/>
          <a:ext cy="0" cx="0"/>
          <a:chOff y="0" x="0"/>
          <a:chExt cy="0" cx="0"/>
        </a:xfrm>
      </p:grpSpPr>
      <p:sp>
        <p:nvSpPr>
          <p:cNvPr id="295" name="Shape 295"/>
          <p:cNvSpPr/>
          <p:nvPr>
            <p:ph idx="2" type="sldImg"/>
          </p:nvPr>
        </p:nvSpPr>
        <p:spPr>
          <a:xfrm>
            <a:off y="685800" x="381175"/>
            <a:ext cy="3429000" cx="6096400"/>
          </a:xfrm>
          <a:custGeom>
            <a:pathLst>
              <a:path w="120000" extrusionOk="0" h="120000">
                <a:moveTo>
                  <a:pt y="0" x="0"/>
                </a:moveTo>
                <a:lnTo>
                  <a:pt y="0" x="120000"/>
                </a:lnTo>
                <a:lnTo>
                  <a:pt y="120000" x="120000"/>
                </a:lnTo>
                <a:lnTo>
                  <a:pt y="120000" x="0"/>
                </a:lnTo>
                <a:close/>
              </a:path>
            </a:pathLst>
          </a:custGeom>
        </p:spPr>
      </p:sp>
      <p:sp>
        <p:nvSpPr>
          <p:cNvPr id="296" name="Shape 29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1" name="Shape 301"/>
        <p:cNvGrpSpPr/>
        <p:nvPr/>
      </p:nvGrpSpPr>
      <p:grpSpPr>
        <a:xfrm>
          <a:off y="0" x="0"/>
          <a:ext cy="0" cx="0"/>
          <a:chOff y="0" x="0"/>
          <a:chExt cy="0" cx="0"/>
        </a:xfrm>
      </p:grpSpPr>
      <p:sp>
        <p:nvSpPr>
          <p:cNvPr id="302" name="Shape 302"/>
          <p:cNvSpPr/>
          <p:nvPr>
            <p:ph idx="2" type="sldImg"/>
          </p:nvPr>
        </p:nvSpPr>
        <p:spPr>
          <a:xfrm>
            <a:off y="685800" x="381175"/>
            <a:ext cy="3429000" cx="6096400"/>
          </a:xfrm>
          <a:custGeom>
            <a:pathLst>
              <a:path w="120000" extrusionOk="0" h="120000">
                <a:moveTo>
                  <a:pt y="0" x="0"/>
                </a:moveTo>
                <a:lnTo>
                  <a:pt y="0" x="120000"/>
                </a:lnTo>
                <a:lnTo>
                  <a:pt y="120000" x="120000"/>
                </a:lnTo>
                <a:lnTo>
                  <a:pt y="120000" x="0"/>
                </a:lnTo>
                <a:close/>
              </a:path>
            </a:pathLst>
          </a:custGeom>
        </p:spPr>
      </p:sp>
      <p:sp>
        <p:nvSpPr>
          <p:cNvPr id="303" name="Shape 30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98" name="Shape 98"/>
        <p:cNvGrpSpPr/>
        <p:nvPr/>
      </p:nvGrpSpPr>
      <p:grpSpPr>
        <a:xfrm>
          <a:off y="0" x="0"/>
          <a:ext cy="0" cx="0"/>
          <a:chOff y="0" x="0"/>
          <a:chExt cy="0" cx="0"/>
        </a:xfrm>
      </p:grpSpPr>
      <p:sp>
        <p:nvSpPr>
          <p:cNvPr id="99" name="Shape 9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00" name="Shape 10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07" name="Shape 307"/>
        <p:cNvGrpSpPr/>
        <p:nvPr/>
      </p:nvGrpSpPr>
      <p:grpSpPr>
        <a:xfrm>
          <a:off y="0" x="0"/>
          <a:ext cy="0" cx="0"/>
          <a:chOff y="0" x="0"/>
          <a:chExt cy="0" cx="0"/>
        </a:xfrm>
      </p:grpSpPr>
      <p:sp>
        <p:nvSpPr>
          <p:cNvPr id="308" name="Shape 308"/>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09" name="Shape 30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13" name="Shape 313"/>
        <p:cNvGrpSpPr/>
        <p:nvPr/>
      </p:nvGrpSpPr>
      <p:grpSpPr>
        <a:xfrm>
          <a:off y="0" x="0"/>
          <a:ext cy="0" cx="0"/>
          <a:chOff y="0" x="0"/>
          <a:chExt cy="0" cx="0"/>
        </a:xfrm>
      </p:grpSpPr>
      <p:sp>
        <p:nvSpPr>
          <p:cNvPr id="314" name="Shape 314"/>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15" name="Shape 315"/>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0" name="Shape 320"/>
        <p:cNvGrpSpPr/>
        <p:nvPr/>
      </p:nvGrpSpPr>
      <p:grpSpPr>
        <a:xfrm>
          <a:off y="0" x="0"/>
          <a:ext cy="0" cx="0"/>
          <a:chOff y="0" x="0"/>
          <a:chExt cy="0" cx="0"/>
        </a:xfrm>
      </p:grpSpPr>
      <p:sp>
        <p:nvSpPr>
          <p:cNvPr id="321" name="Shape 32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22" name="Shape 32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28" name="Shape 328"/>
        <p:cNvGrpSpPr/>
        <p:nvPr/>
      </p:nvGrpSpPr>
      <p:grpSpPr>
        <a:xfrm>
          <a:off y="0" x="0"/>
          <a:ext cy="0" cx="0"/>
          <a:chOff y="0" x="0"/>
          <a:chExt cy="0" cx="0"/>
        </a:xfrm>
      </p:grpSpPr>
      <p:sp>
        <p:nvSpPr>
          <p:cNvPr id="329" name="Shape 32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30" name="Shape 33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37" name="Shape 337"/>
        <p:cNvGrpSpPr/>
        <p:nvPr/>
      </p:nvGrpSpPr>
      <p:grpSpPr>
        <a:xfrm>
          <a:off y="0" x="0"/>
          <a:ext cy="0" cx="0"/>
          <a:chOff y="0" x="0"/>
          <a:chExt cy="0" cx="0"/>
        </a:xfrm>
      </p:grpSpPr>
      <p:sp>
        <p:nvSpPr>
          <p:cNvPr id="338" name="Shape 33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39" name="Shape 33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4" name="Shape 344"/>
        <p:cNvGrpSpPr/>
        <p:nvPr/>
      </p:nvGrpSpPr>
      <p:grpSpPr>
        <a:xfrm>
          <a:off y="0" x="0"/>
          <a:ext cy="0" cx="0"/>
          <a:chOff y="0" x="0"/>
          <a:chExt cy="0" cx="0"/>
        </a:xfrm>
      </p:grpSpPr>
      <p:sp>
        <p:nvSpPr>
          <p:cNvPr id="345" name="Shape 345"/>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46" name="Shape 34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49" name="Shape 349"/>
        <p:cNvGrpSpPr/>
        <p:nvPr/>
      </p:nvGrpSpPr>
      <p:grpSpPr>
        <a:xfrm>
          <a:off y="0" x="0"/>
          <a:ext cy="0" cx="0"/>
          <a:chOff y="0" x="0"/>
          <a:chExt cy="0" cx="0"/>
        </a:xfrm>
      </p:grpSpPr>
      <p:sp>
        <p:nvSpPr>
          <p:cNvPr id="350" name="Shape 35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51" name="Shape 35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56" name="Shape 356"/>
        <p:cNvGrpSpPr/>
        <p:nvPr/>
      </p:nvGrpSpPr>
      <p:grpSpPr>
        <a:xfrm>
          <a:off y="0" x="0"/>
          <a:ext cy="0" cx="0"/>
          <a:chOff y="0" x="0"/>
          <a:chExt cy="0" cx="0"/>
        </a:xfrm>
      </p:grpSpPr>
      <p:sp>
        <p:nvSpPr>
          <p:cNvPr id="357" name="Shape 357"/>
          <p:cNvSpPr/>
          <p:nvPr>
            <p:ph idx="2" type="sldImg"/>
          </p:nvPr>
        </p:nvSpPr>
        <p:spPr>
          <a:xfrm>
            <a:off y="685800" x="381175"/>
            <a:ext cy="3429000" cx="6096299"/>
          </a:xfrm>
          <a:custGeom>
            <a:pathLst>
              <a:path w="120000" extrusionOk="0" h="120000">
                <a:moveTo>
                  <a:pt y="0" x="0"/>
                </a:moveTo>
                <a:lnTo>
                  <a:pt y="0" x="120000"/>
                </a:lnTo>
                <a:lnTo>
                  <a:pt y="120000" x="120000"/>
                </a:lnTo>
                <a:lnTo>
                  <a:pt y="120000" x="0"/>
                </a:lnTo>
                <a:close/>
              </a:path>
            </a:pathLst>
          </a:custGeom>
        </p:spPr>
      </p:sp>
      <p:sp>
        <p:nvSpPr>
          <p:cNvPr id="358" name="Shape 35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2" name="Shape 362"/>
        <p:cNvGrpSpPr/>
        <p:nvPr/>
      </p:nvGrpSpPr>
      <p:grpSpPr>
        <a:xfrm>
          <a:off y="0" x="0"/>
          <a:ext cy="0" cx="0"/>
          <a:chOff y="0" x="0"/>
          <a:chExt cy="0" cx="0"/>
        </a:xfrm>
      </p:grpSpPr>
      <p:sp>
        <p:nvSpPr>
          <p:cNvPr id="363" name="Shape 36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64" name="Shape 36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69" name="Shape 369"/>
        <p:cNvGrpSpPr/>
        <p:nvPr/>
      </p:nvGrpSpPr>
      <p:grpSpPr>
        <a:xfrm>
          <a:off y="0" x="0"/>
          <a:ext cy="0" cx="0"/>
          <a:chOff y="0" x="0"/>
          <a:chExt cy="0" cx="0"/>
        </a:xfrm>
      </p:grpSpPr>
      <p:sp>
        <p:nvSpPr>
          <p:cNvPr id="370" name="Shape 370"/>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71" name="Shape 37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05" name="Shape 105"/>
        <p:cNvGrpSpPr/>
        <p:nvPr/>
      </p:nvGrpSpPr>
      <p:grpSpPr>
        <a:xfrm>
          <a:off y="0" x="0"/>
          <a:ext cy="0" cx="0"/>
          <a:chOff y="0" x="0"/>
          <a:chExt cy="0" cx="0"/>
        </a:xfrm>
      </p:grpSpPr>
      <p:sp>
        <p:nvSpPr>
          <p:cNvPr id="106" name="Shape 10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07" name="Shape 10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74" name="Shape 374"/>
        <p:cNvGrpSpPr/>
        <p:nvPr/>
      </p:nvGrpSpPr>
      <p:grpSpPr>
        <a:xfrm>
          <a:off y="0" x="0"/>
          <a:ext cy="0" cx="0"/>
          <a:chOff y="0" x="0"/>
          <a:chExt cy="0" cx="0"/>
        </a:xfrm>
      </p:grpSpPr>
      <p:sp>
        <p:nvSpPr>
          <p:cNvPr id="375" name="Shape 375"/>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76" name="Shape 376"/>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2" name="Shape 382"/>
        <p:cNvGrpSpPr/>
        <p:nvPr/>
      </p:nvGrpSpPr>
      <p:grpSpPr>
        <a:xfrm>
          <a:off y="0" x="0"/>
          <a:ext cy="0" cx="0"/>
          <a:chOff y="0" x="0"/>
          <a:chExt cy="0" cx="0"/>
        </a:xfrm>
      </p:grpSpPr>
      <p:sp>
        <p:nvSpPr>
          <p:cNvPr id="383" name="Shape 38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384" name="Shape 38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387" name="Shape 387"/>
        <p:cNvGrpSpPr/>
        <p:nvPr/>
      </p:nvGrpSpPr>
      <p:grpSpPr>
        <a:xfrm>
          <a:off y="0" x="0"/>
          <a:ext cy="0" cx="0"/>
          <a:chOff y="0" x="0"/>
          <a:chExt cy="0" cx="0"/>
        </a:xfrm>
      </p:grpSpPr>
      <p:sp>
        <p:nvSpPr>
          <p:cNvPr id="388" name="Shape 38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389" name="Shape 38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02" name="Shape 402"/>
        <p:cNvGrpSpPr/>
        <p:nvPr/>
      </p:nvGrpSpPr>
      <p:grpSpPr>
        <a:xfrm>
          <a:off y="0" x="0"/>
          <a:ext cy="0" cx="0"/>
          <a:chOff y="0" x="0"/>
          <a:chExt cy="0" cx="0"/>
        </a:xfrm>
      </p:grpSpPr>
      <p:sp>
        <p:nvSpPr>
          <p:cNvPr id="403" name="Shape 40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04" name="Shape 40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1" name="Shape 421"/>
        <p:cNvGrpSpPr/>
        <p:nvPr/>
      </p:nvGrpSpPr>
      <p:grpSpPr>
        <a:xfrm>
          <a:off y="0" x="0"/>
          <a:ext cy="0" cx="0"/>
          <a:chOff y="0" x="0"/>
          <a:chExt cy="0" cx="0"/>
        </a:xfrm>
      </p:grpSpPr>
      <p:sp>
        <p:nvSpPr>
          <p:cNvPr id="422" name="Shape 422"/>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23" name="Shape 42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27" name="Shape 427"/>
        <p:cNvGrpSpPr/>
        <p:nvPr/>
      </p:nvGrpSpPr>
      <p:grpSpPr>
        <a:xfrm>
          <a:off y="0" x="0"/>
          <a:ext cy="0" cx="0"/>
          <a:chOff y="0" x="0"/>
          <a:chExt cy="0" cx="0"/>
        </a:xfrm>
      </p:grpSpPr>
      <p:sp>
        <p:nvSpPr>
          <p:cNvPr id="428" name="Shape 428"/>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29" name="Shape 42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32" name="Shape 432"/>
        <p:cNvGrpSpPr/>
        <p:nvPr/>
      </p:nvGrpSpPr>
      <p:grpSpPr>
        <a:xfrm>
          <a:off y="0" x="0"/>
          <a:ext cy="0" cx="0"/>
          <a:chOff y="0" x="0"/>
          <a:chExt cy="0" cx="0"/>
        </a:xfrm>
      </p:grpSpPr>
      <p:sp>
        <p:nvSpPr>
          <p:cNvPr id="433" name="Shape 433"/>
          <p:cNvSpPr/>
          <p:nvPr>
            <p:ph idx="2" type="sldImg"/>
          </p:nvPr>
        </p:nvSpPr>
        <p:spPr>
          <a:xfrm>
            <a:off y="685800" x="1143225"/>
            <a:ext cy="3429000" cx="4572299"/>
          </a:xfrm>
          <a:custGeom>
            <a:pathLst>
              <a:path w="120000" extrusionOk="0" h="120000">
                <a:moveTo>
                  <a:pt y="0" x="0"/>
                </a:moveTo>
                <a:lnTo>
                  <a:pt y="0" x="120000"/>
                </a:lnTo>
                <a:lnTo>
                  <a:pt y="120000" x="120000"/>
                </a:lnTo>
                <a:lnTo>
                  <a:pt y="120000" x="0"/>
                </a:lnTo>
                <a:close/>
              </a:path>
            </a:pathLst>
          </a:custGeom>
        </p:spPr>
      </p:sp>
      <p:sp>
        <p:nvSpPr>
          <p:cNvPr id="434" name="Shape 43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0" name="Shape 440"/>
        <p:cNvGrpSpPr/>
        <p:nvPr/>
      </p:nvGrpSpPr>
      <p:grpSpPr>
        <a:xfrm>
          <a:off y="0" x="0"/>
          <a:ext cy="0" cx="0"/>
          <a:chOff y="0" x="0"/>
          <a:chExt cy="0" cx="0"/>
        </a:xfrm>
      </p:grpSpPr>
      <p:sp>
        <p:nvSpPr>
          <p:cNvPr id="441" name="Shape 44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42" name="Shape 44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48" name="Shape 448"/>
        <p:cNvGrpSpPr/>
        <p:nvPr/>
      </p:nvGrpSpPr>
      <p:grpSpPr>
        <a:xfrm>
          <a:off y="0" x="0"/>
          <a:ext cy="0" cx="0"/>
          <a:chOff y="0" x="0"/>
          <a:chExt cy="0" cx="0"/>
        </a:xfrm>
      </p:grpSpPr>
      <p:sp>
        <p:nvSpPr>
          <p:cNvPr id="449" name="Shape 44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50" name="Shape 45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58" name="Shape 458"/>
        <p:cNvGrpSpPr/>
        <p:nvPr/>
      </p:nvGrpSpPr>
      <p:grpSpPr>
        <a:xfrm>
          <a:off y="0" x="0"/>
          <a:ext cy="0" cx="0"/>
          <a:chOff y="0" x="0"/>
          <a:chExt cy="0" cx="0"/>
        </a:xfrm>
      </p:grpSpPr>
      <p:sp>
        <p:nvSpPr>
          <p:cNvPr id="459" name="Shape 45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60" name="Shape 46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15" name="Shape 115"/>
        <p:cNvGrpSpPr/>
        <p:nvPr/>
      </p:nvGrpSpPr>
      <p:grpSpPr>
        <a:xfrm>
          <a:off y="0" x="0"/>
          <a:ext cy="0" cx="0"/>
          <a:chOff y="0" x="0"/>
          <a:chExt cy="0" cx="0"/>
        </a:xfrm>
      </p:grpSpPr>
      <p:sp>
        <p:nvSpPr>
          <p:cNvPr id="116" name="Shape 11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17" name="Shape 11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0" name="Shape 470"/>
        <p:cNvGrpSpPr/>
        <p:nvPr/>
      </p:nvGrpSpPr>
      <p:grpSpPr>
        <a:xfrm>
          <a:off y="0" x="0"/>
          <a:ext cy="0" cx="0"/>
          <a:chOff y="0" x="0"/>
          <a:chExt cy="0" cx="0"/>
        </a:xfrm>
      </p:grpSpPr>
      <p:sp>
        <p:nvSpPr>
          <p:cNvPr id="471" name="Shape 47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72" name="Shape 47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77" name="Shape 477"/>
        <p:cNvGrpSpPr/>
        <p:nvPr/>
      </p:nvGrpSpPr>
      <p:grpSpPr>
        <a:xfrm>
          <a:off y="0" x="0"/>
          <a:ext cy="0" cx="0"/>
          <a:chOff y="0" x="0"/>
          <a:chExt cy="0" cx="0"/>
        </a:xfrm>
      </p:grpSpPr>
      <p:sp>
        <p:nvSpPr>
          <p:cNvPr id="478" name="Shape 47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79" name="Shape 47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86" name="Shape 486"/>
        <p:cNvGrpSpPr/>
        <p:nvPr/>
      </p:nvGrpSpPr>
      <p:grpSpPr>
        <a:xfrm>
          <a:off y="0" x="0"/>
          <a:ext cy="0" cx="0"/>
          <a:chOff y="0" x="0"/>
          <a:chExt cy="0" cx="0"/>
        </a:xfrm>
      </p:grpSpPr>
      <p:sp>
        <p:nvSpPr>
          <p:cNvPr id="487" name="Shape 487"/>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88" name="Shape 488"/>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497" name="Shape 497"/>
        <p:cNvGrpSpPr/>
        <p:nvPr/>
      </p:nvGrpSpPr>
      <p:grpSpPr>
        <a:xfrm>
          <a:off y="0" x="0"/>
          <a:ext cy="0" cx="0"/>
          <a:chOff y="0" x="0"/>
          <a:chExt cy="0" cx="0"/>
        </a:xfrm>
      </p:grpSpPr>
      <p:sp>
        <p:nvSpPr>
          <p:cNvPr id="498" name="Shape 498"/>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499" name="Shape 499"/>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0" name="Shape 510"/>
        <p:cNvGrpSpPr/>
        <p:nvPr/>
      </p:nvGrpSpPr>
      <p:grpSpPr>
        <a:xfrm>
          <a:off y="0" x="0"/>
          <a:ext cy="0" cx="0"/>
          <a:chOff y="0" x="0"/>
          <a:chExt cy="0" cx="0"/>
        </a:xfrm>
      </p:grpSpPr>
      <p:sp>
        <p:nvSpPr>
          <p:cNvPr id="511" name="Shape 51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12" name="Shape 51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18" name="Shape 518"/>
        <p:cNvGrpSpPr/>
        <p:nvPr/>
      </p:nvGrpSpPr>
      <p:grpSpPr>
        <a:xfrm>
          <a:off y="0" x="0"/>
          <a:ext cy="0" cx="0"/>
          <a:chOff y="0" x="0"/>
          <a:chExt cy="0" cx="0"/>
        </a:xfrm>
      </p:grpSpPr>
      <p:sp>
        <p:nvSpPr>
          <p:cNvPr id="519" name="Shape 519"/>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20" name="Shape 520"/>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25" name="Shape 525"/>
        <p:cNvGrpSpPr/>
        <p:nvPr/>
      </p:nvGrpSpPr>
      <p:grpSpPr>
        <a:xfrm>
          <a:off y="0" x="0"/>
          <a:ext cy="0" cx="0"/>
          <a:chOff y="0" x="0"/>
          <a:chExt cy="0" cx="0"/>
        </a:xfrm>
      </p:grpSpPr>
      <p:sp>
        <p:nvSpPr>
          <p:cNvPr id="526" name="Shape 5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527" name="Shape 52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31" name="Shape 531"/>
        <p:cNvGrpSpPr/>
        <p:nvPr/>
      </p:nvGrpSpPr>
      <p:grpSpPr>
        <a:xfrm>
          <a:off y="0" x="0"/>
          <a:ext cy="0" cx="0"/>
          <a:chOff y="0" x="0"/>
          <a:chExt cy="0" cx="0"/>
        </a:xfrm>
      </p:grpSpPr>
      <p:sp>
        <p:nvSpPr>
          <p:cNvPr id="532" name="Shape 532"/>
          <p:cNvSpPr/>
          <p:nvPr>
            <p:ph idx="2" type="sldImg"/>
          </p:nvPr>
        </p:nvSpPr>
        <p:spPr>
          <a:xfrm>
            <a:off y="685800" x="381175"/>
            <a:ext cy="3429000" cx="6096400"/>
          </a:xfrm>
          <a:custGeom>
            <a:pathLst>
              <a:path w="120000" extrusionOk="0" h="120000">
                <a:moveTo>
                  <a:pt y="0" x="0"/>
                </a:moveTo>
                <a:lnTo>
                  <a:pt y="0" x="120000"/>
                </a:lnTo>
                <a:lnTo>
                  <a:pt y="120000" x="120000"/>
                </a:lnTo>
                <a:lnTo>
                  <a:pt y="120000" x="0"/>
                </a:lnTo>
                <a:close/>
              </a:path>
            </a:pathLst>
          </a:custGeom>
        </p:spPr>
      </p:sp>
      <p:sp>
        <p:nvSpPr>
          <p:cNvPr id="533" name="Shape 53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541" name="Shape 541"/>
        <p:cNvGrpSpPr/>
        <p:nvPr/>
      </p:nvGrpSpPr>
      <p:grpSpPr>
        <a:xfrm>
          <a:off y="0" x="0"/>
          <a:ext cy="0" cx="0"/>
          <a:chOff y="0" x="0"/>
          <a:chExt cy="0" cx="0"/>
        </a:xfrm>
      </p:grpSpPr>
      <p:sp>
        <p:nvSpPr>
          <p:cNvPr id="542" name="Shape 542"/>
          <p:cNvSpPr/>
          <p:nvPr>
            <p:ph idx="2" type="sldImg"/>
          </p:nvPr>
        </p:nvSpPr>
        <p:spPr>
          <a:xfrm>
            <a:off y="685800" x="381175"/>
            <a:ext cy="3429000" cx="6096400"/>
          </a:xfrm>
          <a:custGeom>
            <a:pathLst>
              <a:path w="120000" extrusionOk="0" h="120000">
                <a:moveTo>
                  <a:pt y="0" x="0"/>
                </a:moveTo>
                <a:lnTo>
                  <a:pt y="0" x="120000"/>
                </a:lnTo>
                <a:lnTo>
                  <a:pt y="120000" x="120000"/>
                </a:lnTo>
                <a:lnTo>
                  <a:pt y="120000" x="0"/>
                </a:lnTo>
                <a:close/>
              </a:path>
            </a:pathLst>
          </a:custGeom>
        </p:spPr>
      </p:sp>
      <p:sp>
        <p:nvSpPr>
          <p:cNvPr id="543" name="Shape 543"/>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25" name="Shape 125"/>
        <p:cNvGrpSpPr/>
        <p:nvPr/>
      </p:nvGrpSpPr>
      <p:grpSpPr>
        <a:xfrm>
          <a:off y="0" x="0"/>
          <a:ext cy="0" cx="0"/>
          <a:chOff y="0" x="0"/>
          <a:chExt cy="0" cx="0"/>
        </a:xfrm>
      </p:grpSpPr>
      <p:sp>
        <p:nvSpPr>
          <p:cNvPr id="126" name="Shape 126"/>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27" name="Shape 127"/>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32" name="Shape 132"/>
        <p:cNvGrpSpPr/>
        <p:nvPr/>
      </p:nvGrpSpPr>
      <p:grpSpPr>
        <a:xfrm>
          <a:off y="0" x="0"/>
          <a:ext cy="0" cx="0"/>
          <a:chOff y="0" x="0"/>
          <a:chExt cy="0" cx="0"/>
        </a:xfrm>
      </p:grpSpPr>
      <p:sp>
        <p:nvSpPr>
          <p:cNvPr id="133" name="Shape 133"/>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34" name="Shape 134"/>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0" name="Shape 140"/>
        <p:cNvGrpSpPr/>
        <p:nvPr/>
      </p:nvGrpSpPr>
      <p:grpSpPr>
        <a:xfrm>
          <a:off y="0" x="0"/>
          <a:ext cy="0" cx="0"/>
          <a:chOff y="0" x="0"/>
          <a:chExt cy="0" cx="0"/>
        </a:xfrm>
      </p:grpSpPr>
      <p:sp>
        <p:nvSpPr>
          <p:cNvPr id="141" name="Shape 141"/>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42" name="Shape 142"/>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Sp="0" showMasterPhAnim="0">
  <p:cSld>
    <p:spTree>
      <p:nvGrpSpPr>
        <p:cNvPr id="149" name="Shape 149"/>
        <p:cNvGrpSpPr/>
        <p:nvPr/>
      </p:nvGrpSpPr>
      <p:grpSpPr>
        <a:xfrm>
          <a:off y="0" x="0"/>
          <a:ext cy="0" cx="0"/>
          <a:chOff y="0" x="0"/>
          <a:chExt cy="0" cx="0"/>
        </a:xfrm>
      </p:grpSpPr>
      <p:sp>
        <p:nvSpPr>
          <p:cNvPr id="150" name="Shape 150"/>
          <p:cNvSpPr/>
          <p:nvPr>
            <p:ph idx="2" type="sldImg"/>
          </p:nvPr>
        </p:nvSpPr>
        <p:spPr>
          <a:xfrm>
            <a:off y="685800" x="381187"/>
            <a:ext cy="3429000" cx="6096299"/>
          </a:xfrm>
          <a:custGeom>
            <a:pathLst>
              <a:path w="120000" extrusionOk="0" h="120000">
                <a:moveTo>
                  <a:pt y="0" x="0"/>
                </a:moveTo>
                <a:lnTo>
                  <a:pt y="0" x="120000"/>
                </a:lnTo>
                <a:lnTo>
                  <a:pt y="120000" x="120000"/>
                </a:lnTo>
                <a:lnTo>
                  <a:pt y="120000" x="0"/>
                </a:lnTo>
                <a:close/>
              </a:path>
            </a:pathLst>
          </a:custGeom>
        </p:spPr>
      </p:sp>
      <p:sp>
        <p:nvSpPr>
          <p:cNvPr id="151" name="Shape 151"/>
          <p:cNvSpPr txBox="1"/>
          <p:nvPr>
            <p:ph idx="1" type="body"/>
          </p:nvPr>
        </p:nvSpPr>
        <p:spPr>
          <a:xfrm>
            <a:off y="4343400" x="685800"/>
            <a:ext cy="4114800" cx="5486399"/>
          </a:xfrm>
          <a:prstGeom prst="rect">
            <a:avLst/>
          </a:prstGeom>
        </p:spPr>
        <p:txBody>
          <a:bodyPr bIns="91425" rIns="91425" lIns="91425" tIns="91425" anchor="t" anchorCtr="0">
            <a:noAutofit/>
          </a:bodyPr>
          <a:lstStyle/>
          <a:p/>
        </p:txBody>
      </p:sp>
    </p:spTree>
  </p:cSld>
  <p:clrMapOvr>
    <a:masterClrMapping/>
  </p:clrMapOvr>
</p:notes>
</file>

<file path=ppt/slideLayouts/_rels/slideLayout1.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10.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1.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2.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13.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4.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5.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6.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7.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8.xml.rels><?xml version="1.0" encoding="UTF-8" standalone="yes"?><Relationships xmlns="http://schemas.openxmlformats.org/package/2006/relationships"><Relationship Target="../slideMasters/slideMaster3.xml" Type="http://schemas.openxmlformats.org/officeDocument/2006/relationships/slideMaster" Id="rId1"/></Relationships>
</file>

<file path=ppt/slideLayouts/_rels/slideLayout19.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2.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20.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21.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22.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23.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24.xml.rels><?xml version="1.0" encoding="UTF-8" standalone="yes"?><Relationships xmlns="http://schemas.openxmlformats.org/package/2006/relationships"><Relationship Target="../slideMasters/slideMaster4.xml" Type="http://schemas.openxmlformats.org/officeDocument/2006/relationships/slideMaster" Id="rId1"/></Relationships>
</file>

<file path=ppt/slideLayouts/_rels/slideLayout3.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4.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5.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6.xml.rels><?xml version="1.0" encoding="UTF-8" standalone="yes"?><Relationships xmlns="http://schemas.openxmlformats.org/package/2006/relationships"><Relationship Target="../slideMasters/slideMaster1.xml" Type="http://schemas.openxmlformats.org/officeDocument/2006/relationships/slideMaster" Id="rId1"/></Relationships>
</file>

<file path=ppt/slideLayouts/_rels/slideLayout7.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8.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_rels/slideLayout9.xml.rels><?xml version="1.0" encoding="UTF-8" standalone="yes"?><Relationships xmlns="http://schemas.openxmlformats.org/package/2006/relationships"><Relationship Target="../slideMasters/slideMaster2.xml" Type="http://schemas.openxmlformats.org/officeDocument/2006/relationships/slideMaster" Id="rId1"/></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7" name="Shape 7"/>
        <p:cNvGrpSpPr/>
        <p:nvPr/>
      </p:nvGrpSpPr>
      <p:grpSpPr>
        <a:xfrm>
          <a:off y="0" x="0"/>
          <a:ext cy="0" cx="0"/>
          <a:chOff y="0" x="0"/>
          <a:chExt cy="0" cx="0"/>
        </a:xfrm>
      </p:grpSpPr>
      <p:sp>
        <p:nvSpPr>
          <p:cNvPr id="8" name="Shape 8"/>
          <p:cNvSpPr txBox="1"/>
          <p:nvPr>
            <p:ph idx="1" type="subTitle"/>
          </p:nvPr>
        </p:nvSpPr>
        <p:spPr>
          <a:xfrm>
            <a:off y="2840053" x="685800"/>
            <a:ext cy="784799" cx="7772400"/>
          </a:xfrm>
          <a:prstGeom prst="rect">
            <a:avLst/>
          </a:prstGeom>
        </p:spPr>
        <p:txBody>
          <a:bodyPr bIns="91425" rIns="91425" lIns="91425" tIns="91425" anchor="t" anchorCtr="0"/>
          <a:lstStyle>
            <a:lvl1pPr algn="ctr" marL="0">
              <a:spcBef>
                <a:spcPts val="0"/>
              </a:spcBef>
              <a:buClr>
                <a:schemeClr val="lt2"/>
              </a:buClr>
              <a:buNone/>
              <a:defRPr>
                <a:solidFill>
                  <a:schemeClr val="lt2"/>
                </a:solidFill>
              </a:defRPr>
            </a:lvl1pPr>
            <a:lvl2pPr algn="ctr" indent="190500" marL="0">
              <a:spcBef>
                <a:spcPts val="0"/>
              </a:spcBef>
              <a:buClr>
                <a:schemeClr val="lt2"/>
              </a:buClr>
              <a:buSzPct val="100000"/>
              <a:buNone/>
              <a:defRPr sz="3000">
                <a:solidFill>
                  <a:schemeClr val="lt2"/>
                </a:solidFill>
              </a:defRPr>
            </a:lvl2pPr>
            <a:lvl3pPr algn="ctr" indent="190500" marL="0">
              <a:spcBef>
                <a:spcPts val="0"/>
              </a:spcBef>
              <a:buClr>
                <a:schemeClr val="lt2"/>
              </a:buClr>
              <a:buSzPct val="100000"/>
              <a:buNone/>
              <a:defRPr sz="3000">
                <a:solidFill>
                  <a:schemeClr val="lt2"/>
                </a:solidFill>
              </a:defRPr>
            </a:lvl3pPr>
            <a:lvl4pPr algn="ctr" indent="190500" marL="0">
              <a:spcBef>
                <a:spcPts val="0"/>
              </a:spcBef>
              <a:buClr>
                <a:schemeClr val="lt2"/>
              </a:buClr>
              <a:buSzPct val="100000"/>
              <a:buNone/>
              <a:defRPr sz="3000">
                <a:solidFill>
                  <a:schemeClr val="lt2"/>
                </a:solidFill>
              </a:defRPr>
            </a:lvl4pPr>
            <a:lvl5pPr algn="ctr" indent="190500" marL="0">
              <a:spcBef>
                <a:spcPts val="0"/>
              </a:spcBef>
              <a:buClr>
                <a:schemeClr val="lt2"/>
              </a:buClr>
              <a:buSzPct val="100000"/>
              <a:buNone/>
              <a:defRPr sz="3000">
                <a:solidFill>
                  <a:schemeClr val="lt2"/>
                </a:solidFill>
              </a:defRPr>
            </a:lvl5pPr>
            <a:lvl6pPr algn="ctr" indent="190500" marL="0">
              <a:spcBef>
                <a:spcPts val="0"/>
              </a:spcBef>
              <a:buClr>
                <a:schemeClr val="lt2"/>
              </a:buClr>
              <a:buSzPct val="100000"/>
              <a:buNone/>
              <a:defRPr sz="3000">
                <a:solidFill>
                  <a:schemeClr val="lt2"/>
                </a:solidFill>
              </a:defRPr>
            </a:lvl6pPr>
            <a:lvl7pPr algn="ctr" indent="190500" marL="0">
              <a:spcBef>
                <a:spcPts val="0"/>
              </a:spcBef>
              <a:buClr>
                <a:schemeClr val="lt2"/>
              </a:buClr>
              <a:buSzPct val="100000"/>
              <a:buNone/>
              <a:defRPr sz="3000">
                <a:solidFill>
                  <a:schemeClr val="lt2"/>
                </a:solidFill>
              </a:defRPr>
            </a:lvl7pPr>
            <a:lvl8pPr algn="ctr" indent="190500" marL="0">
              <a:spcBef>
                <a:spcPts val="0"/>
              </a:spcBef>
              <a:buClr>
                <a:schemeClr val="lt2"/>
              </a:buClr>
              <a:buSzPct val="100000"/>
              <a:buNone/>
              <a:defRPr sz="3000">
                <a:solidFill>
                  <a:schemeClr val="lt2"/>
                </a:solidFill>
              </a:defRPr>
            </a:lvl8pPr>
            <a:lvl9pPr algn="ctr" indent="190500" marL="0">
              <a:spcBef>
                <a:spcPts val="0"/>
              </a:spcBef>
              <a:buClr>
                <a:schemeClr val="lt2"/>
              </a:buClr>
              <a:buSzPct val="100000"/>
              <a:buNone/>
              <a:defRPr sz="3000">
                <a:solidFill>
                  <a:schemeClr val="lt2"/>
                </a:solidFill>
              </a:defRPr>
            </a:lvl9pPr>
          </a:lstStyle>
          <a:p/>
        </p:txBody>
      </p:sp>
      <p:sp>
        <p:nvSpPr>
          <p:cNvPr id="9" name="Shape 9"/>
          <p:cNvSpPr txBox="1"/>
          <p:nvPr>
            <p:ph type="ctrTitle"/>
          </p:nvPr>
        </p:nvSpPr>
        <p:spPr>
          <a:xfrm>
            <a:off y="1583342" x="685800"/>
            <a:ext cy="1159799" cx="7772400"/>
          </a:xfrm>
          <a:prstGeom prst="rect">
            <a:avLst/>
          </a:prstGeom>
        </p:spPr>
        <p:txBody>
          <a:bodyPr bIns="91425" rIns="91425" lIns="91425" tIns="91425" anchor="b" anchorCtr="0"/>
          <a:lstStyle>
            <a:lvl1pPr algn="ctr" indent="304800">
              <a:buSzPct val="100000"/>
              <a:defRPr sz="4800"/>
            </a:lvl1pPr>
            <a:lvl2pPr algn="ctr" indent="304800">
              <a:buSzPct val="100000"/>
              <a:defRPr sz="4800"/>
            </a:lvl2pPr>
            <a:lvl3pPr algn="ctr" indent="304800">
              <a:buSzPct val="100000"/>
              <a:defRPr sz="4800"/>
            </a:lvl3pPr>
            <a:lvl4pPr algn="ctr" indent="304800">
              <a:buSzPct val="100000"/>
              <a:defRPr sz="4800"/>
            </a:lvl4pPr>
            <a:lvl5pPr algn="ctr" indent="304800">
              <a:buSzPct val="100000"/>
              <a:defRPr sz="4800"/>
            </a:lvl5pPr>
            <a:lvl6pPr algn="ctr" indent="304800">
              <a:buSzPct val="100000"/>
              <a:defRPr sz="4800"/>
            </a:lvl6pPr>
            <a:lvl7pPr algn="ctr" indent="304800">
              <a:buSzPct val="100000"/>
              <a:defRPr sz="4800"/>
            </a:lvl7pPr>
            <a:lvl8pPr algn="ctr" indent="304800">
              <a:buSzPct val="100000"/>
              <a:defRPr sz="4800"/>
            </a:lvl8pPr>
            <a:lvl9pPr algn="ctr" indent="304800">
              <a:buSzPct val="100000"/>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5" name="Shape 35"/>
        <p:cNvGrpSpPr/>
        <p:nvPr/>
      </p:nvGrpSpPr>
      <p:grpSpPr>
        <a:xfrm>
          <a:off y="0" x="0"/>
          <a:ext cy="0" cx="0"/>
          <a:chOff y="0" x="0"/>
          <a:chExt cy="0" cx="0"/>
        </a:xfrm>
      </p:grpSpPr>
      <p:sp>
        <p:nvSpPr>
          <p:cNvPr id="36" name="Shape 36"/>
          <p:cNvSpPr txBox="1"/>
          <p:nvPr>
            <p:ph type="title"/>
          </p:nvPr>
        </p:nvSpPr>
        <p:spPr>
          <a:xfrm>
            <a:off y="205978" x="457200"/>
            <a:ext cy="857250" cx="8229600"/>
          </a:xfrm>
          <a:prstGeom prst="rect">
            <a:avLst/>
          </a:prstGeom>
          <a:noFill/>
          <a:ln>
            <a:noFill/>
          </a:ln>
        </p:spPr>
        <p:txBody>
          <a:bodyPr bIns="91425" rIns="91425" lIns="91425" tIns="91425" anchor="b" anchorCtr="0"/>
          <a:lstStyle>
            <a:lvl1pPr algn="l" rtl="0">
              <a:spcBef>
                <a:spcPts val="0"/>
              </a:spcBef>
              <a:buSzPct val="100000"/>
              <a:buFont typeface="Arial"/>
              <a:buNone/>
              <a:defRPr b="1" sz="3600">
                <a:solidFill>
                  <a:schemeClr val="dk1"/>
                </a:solidFill>
                <a:latin typeface="Arial"/>
                <a:ea typeface="Arial"/>
                <a:cs typeface="Arial"/>
                <a:sym typeface="Arial"/>
              </a:defRPr>
            </a:lvl1pPr>
            <a:lvl2pPr algn="l" rtl="0">
              <a:spcBef>
                <a:spcPts val="0"/>
              </a:spcBef>
              <a:buSzPct val="100000"/>
              <a:buFont typeface="Arial"/>
              <a:buNone/>
              <a:defRPr b="1" sz="3600">
                <a:solidFill>
                  <a:schemeClr val="dk1"/>
                </a:solidFill>
                <a:latin typeface="Arial"/>
                <a:ea typeface="Arial"/>
                <a:cs typeface="Arial"/>
                <a:sym typeface="Arial"/>
              </a:defRPr>
            </a:lvl2pPr>
            <a:lvl3pPr algn="l" rtl="0">
              <a:spcBef>
                <a:spcPts val="0"/>
              </a:spcBef>
              <a:buSzPct val="100000"/>
              <a:buFont typeface="Arial"/>
              <a:buNone/>
              <a:defRPr b="1" sz="3600">
                <a:solidFill>
                  <a:schemeClr val="dk1"/>
                </a:solidFill>
                <a:latin typeface="Arial"/>
                <a:ea typeface="Arial"/>
                <a:cs typeface="Arial"/>
                <a:sym typeface="Arial"/>
              </a:defRPr>
            </a:lvl3pPr>
            <a:lvl4pPr algn="l" rtl="0">
              <a:spcBef>
                <a:spcPts val="0"/>
              </a:spcBef>
              <a:buSzPct val="100000"/>
              <a:buFont typeface="Arial"/>
              <a:buNone/>
              <a:defRPr b="1" sz="3600">
                <a:solidFill>
                  <a:schemeClr val="dk1"/>
                </a:solidFill>
                <a:latin typeface="Arial"/>
                <a:ea typeface="Arial"/>
                <a:cs typeface="Arial"/>
                <a:sym typeface="Arial"/>
              </a:defRPr>
            </a:lvl4pPr>
            <a:lvl5pPr algn="l" rtl="0">
              <a:spcBef>
                <a:spcPts val="0"/>
              </a:spcBef>
              <a:buSzPct val="100000"/>
              <a:buFont typeface="Arial"/>
              <a:buNone/>
              <a:defRPr b="1" sz="3600">
                <a:solidFill>
                  <a:schemeClr val="dk1"/>
                </a:solidFill>
                <a:latin typeface="Arial"/>
                <a:ea typeface="Arial"/>
                <a:cs typeface="Arial"/>
                <a:sym typeface="Arial"/>
              </a:defRPr>
            </a:lvl5pPr>
            <a:lvl6pPr algn="l" rtl="0">
              <a:spcBef>
                <a:spcPts val="0"/>
              </a:spcBef>
              <a:buSzPct val="100000"/>
              <a:buFont typeface="Arial"/>
              <a:buNone/>
              <a:defRPr b="1" sz="3600">
                <a:solidFill>
                  <a:schemeClr val="dk1"/>
                </a:solidFill>
                <a:latin typeface="Arial"/>
                <a:ea typeface="Arial"/>
                <a:cs typeface="Arial"/>
                <a:sym typeface="Arial"/>
              </a:defRPr>
            </a:lvl6pPr>
            <a:lvl7pPr algn="l" rtl="0">
              <a:spcBef>
                <a:spcPts val="0"/>
              </a:spcBef>
              <a:buSzPct val="100000"/>
              <a:buFont typeface="Arial"/>
              <a:buNone/>
              <a:defRPr b="1" sz="3600">
                <a:solidFill>
                  <a:schemeClr val="dk1"/>
                </a:solidFill>
                <a:latin typeface="Arial"/>
                <a:ea typeface="Arial"/>
                <a:cs typeface="Arial"/>
                <a:sym typeface="Arial"/>
              </a:defRPr>
            </a:lvl7pPr>
            <a:lvl8pPr algn="l" rtl="0">
              <a:spcBef>
                <a:spcPts val="0"/>
              </a:spcBef>
              <a:buSzPct val="100000"/>
              <a:buFont typeface="Arial"/>
              <a:buNone/>
              <a:defRPr b="1" sz="3600">
                <a:solidFill>
                  <a:schemeClr val="dk1"/>
                </a:solidFill>
                <a:latin typeface="Arial"/>
                <a:ea typeface="Arial"/>
                <a:cs typeface="Arial"/>
                <a:sym typeface="Arial"/>
              </a:defRPr>
            </a:lvl8pPr>
            <a:lvl9pPr algn="l" rtl="0">
              <a:spcBef>
                <a:spcPts val="0"/>
              </a:spcBef>
              <a:buSzPct val="1000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37" name="Shape 37"/>
        <p:cNvGrpSpPr/>
        <p:nvPr/>
      </p:nvGrpSpPr>
      <p:grpSpPr>
        <a:xfrm>
          <a:off y="0" x="0"/>
          <a:ext cy="0" cx="0"/>
          <a:chOff y="0" x="0"/>
          <a:chExt cy="0" cx="0"/>
        </a:xfrm>
      </p:grpSpPr>
      <p:sp>
        <p:nvSpPr>
          <p:cNvPr id="38" name="Shape 38"/>
          <p:cNvSpPr txBox="1"/>
          <p:nvPr>
            <p:ph idx="1" type="body"/>
          </p:nvPr>
        </p:nvSpPr>
        <p:spPr>
          <a:xfrm>
            <a:off y="4406309" x="457200"/>
            <a:ext cy="519520" cx="8229600"/>
          </a:xfrm>
          <a:prstGeom prst="rect">
            <a:avLst/>
          </a:prstGeom>
          <a:noFill/>
          <a:ln>
            <a:noFill/>
          </a:ln>
        </p:spPr>
        <p:txBody>
          <a:bodyPr bIns="91425" rIns="91425" lIns="91425" tIns="91425" anchor="t" anchorCtr="0"/>
          <a:lstStyle>
            <a:lvl1pPr algn="ctr" rtl="0" indent="-285750" marL="285750">
              <a:lnSpc>
                <a:spcPct val="100000"/>
              </a:lnSpc>
              <a:spcBef>
                <a:spcPts val="360"/>
              </a:spcBef>
              <a:spcAft>
                <a:spcPts val="0"/>
              </a:spcAft>
              <a:buClr>
                <a:schemeClr val="dk1"/>
              </a:buClr>
              <a:buSzPct val="166666"/>
              <a:buFont typeface="Arial"/>
              <a:buChar char="•"/>
              <a:defRPr sz="1800">
                <a:solidFill>
                  <a:schemeClr val="dk1"/>
                </a:solidFill>
              </a:defRPr>
            </a:lvl1pPr>
            <a:lvl2pPr algn="ctr" rtl="0" indent="-285750" marL="285750">
              <a:lnSpc>
                <a:spcPct val="100000"/>
              </a:lnSpc>
              <a:spcBef>
                <a:spcPts val="360"/>
              </a:spcBef>
              <a:spcAft>
                <a:spcPts val="0"/>
              </a:spcAft>
              <a:buClr>
                <a:schemeClr val="dk1"/>
              </a:buClr>
              <a:buSzPct val="100000"/>
              <a:buFont typeface="Courier New"/>
              <a:buChar char="o"/>
              <a:defRPr sz="1800">
                <a:solidFill>
                  <a:schemeClr val="dk1"/>
                </a:solidFill>
              </a:defRPr>
            </a:lvl2pPr>
            <a:lvl3pPr algn="ctr" rtl="0" indent="-285750" marL="285750">
              <a:lnSpc>
                <a:spcPct val="100000"/>
              </a:lnSpc>
              <a:spcBef>
                <a:spcPts val="360"/>
              </a:spcBef>
              <a:spcAft>
                <a:spcPts val="0"/>
              </a:spcAft>
              <a:buClr>
                <a:schemeClr val="dk1"/>
              </a:buClr>
              <a:buSzPct val="100000"/>
              <a:buFont typeface="Wingdings"/>
              <a:buChar char="§"/>
              <a:defRPr sz="1800">
                <a:solidFill>
                  <a:schemeClr val="dk1"/>
                </a:solidFill>
              </a:defRPr>
            </a:lvl3pPr>
            <a:lvl4pPr algn="ctr" rtl="0" indent="-285750" marL="285750">
              <a:lnSpc>
                <a:spcPct val="100000"/>
              </a:lnSpc>
              <a:spcBef>
                <a:spcPts val="360"/>
              </a:spcBef>
              <a:spcAft>
                <a:spcPts val="0"/>
              </a:spcAft>
              <a:buClr>
                <a:schemeClr val="dk1"/>
              </a:buClr>
              <a:buSzPct val="166666"/>
              <a:buFont typeface="Arial"/>
              <a:buChar char="•"/>
              <a:defRPr sz="1800">
                <a:solidFill>
                  <a:schemeClr val="dk1"/>
                </a:solidFill>
              </a:defRPr>
            </a:lvl4pPr>
            <a:lvl5pPr algn="ctr" rtl="0" indent="-285750" marL="285750">
              <a:lnSpc>
                <a:spcPct val="100000"/>
              </a:lnSpc>
              <a:spcBef>
                <a:spcPts val="360"/>
              </a:spcBef>
              <a:spcAft>
                <a:spcPts val="0"/>
              </a:spcAft>
              <a:buClr>
                <a:schemeClr val="dk1"/>
              </a:buClr>
              <a:buSzPct val="100000"/>
              <a:buFont typeface="Courier New"/>
              <a:buChar char="o"/>
              <a:defRPr sz="1800">
                <a:solidFill>
                  <a:schemeClr val="dk1"/>
                </a:solidFill>
              </a:defRPr>
            </a:lvl5pPr>
            <a:lvl6pPr algn="ctr" rtl="0" indent="-285750" marL="285750">
              <a:lnSpc>
                <a:spcPct val="100000"/>
              </a:lnSpc>
              <a:spcBef>
                <a:spcPts val="360"/>
              </a:spcBef>
              <a:spcAft>
                <a:spcPts val="0"/>
              </a:spcAft>
              <a:buClr>
                <a:schemeClr val="dk1"/>
              </a:buClr>
              <a:buSzPct val="100000"/>
              <a:buFont typeface="Wingdings"/>
              <a:buChar char="§"/>
              <a:defRPr sz="1800">
                <a:solidFill>
                  <a:schemeClr val="dk1"/>
                </a:solidFill>
              </a:defRPr>
            </a:lvl6pPr>
            <a:lvl7pPr algn="ctr" rtl="0" indent="-285750" marL="285750">
              <a:lnSpc>
                <a:spcPct val="100000"/>
              </a:lnSpc>
              <a:spcBef>
                <a:spcPts val="360"/>
              </a:spcBef>
              <a:spcAft>
                <a:spcPts val="0"/>
              </a:spcAft>
              <a:buClr>
                <a:schemeClr val="dk1"/>
              </a:buClr>
              <a:buSzPct val="166666"/>
              <a:buFont typeface="Arial"/>
              <a:buChar char="•"/>
              <a:defRPr sz="1800">
                <a:solidFill>
                  <a:schemeClr val="dk1"/>
                </a:solidFill>
              </a:defRPr>
            </a:lvl7pPr>
            <a:lvl8pPr algn="ctr" rtl="0" indent="-285750" marL="285750">
              <a:lnSpc>
                <a:spcPct val="100000"/>
              </a:lnSpc>
              <a:spcBef>
                <a:spcPts val="360"/>
              </a:spcBef>
              <a:spcAft>
                <a:spcPts val="0"/>
              </a:spcAft>
              <a:buClr>
                <a:schemeClr val="dk1"/>
              </a:buClr>
              <a:buSzPct val="100000"/>
              <a:buFont typeface="Courier New"/>
              <a:buChar char="o"/>
              <a:defRPr sz="1800">
                <a:solidFill>
                  <a:schemeClr val="dk1"/>
                </a:solidFill>
              </a:defRPr>
            </a:lvl8pPr>
            <a:lvl9pPr algn="ctr" rtl="0" indent="-285750" marL="285750">
              <a:lnSpc>
                <a:spcPct val="100000"/>
              </a:lnSpc>
              <a:spcBef>
                <a:spcPts val="360"/>
              </a:spcBef>
              <a:spcAft>
                <a:spcPts val="0"/>
              </a:spcAft>
              <a:buClr>
                <a:schemeClr val="dk1"/>
              </a:buClr>
              <a:buSzPct val="100000"/>
              <a:buFont typeface="Wingdings"/>
              <a:buChar char="§"/>
              <a:defRPr sz="1800">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39" name="Shape 39"/>
        <p:cNvGrpSpPr/>
        <p:nvPr/>
      </p:nvGrpSpPr>
      <p:grpSpPr>
        <a:xfrm>
          <a:off y="0" x="0"/>
          <a:ext cy="0" cx="0"/>
          <a:chOff y="0" x="0"/>
          <a:chExt cy="0" cx="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43" name="Shape 43"/>
        <p:cNvGrpSpPr/>
        <p:nvPr/>
      </p:nvGrpSpPr>
      <p:grpSpPr>
        <a:xfrm>
          <a:off y="0" x="0"/>
          <a:ext cy="0" cx="0"/>
          <a:chOff y="0" x="0"/>
          <a:chExt cy="0" cx="0"/>
        </a:xfrm>
      </p:grpSpPr>
      <p:sp>
        <p:nvSpPr>
          <p:cNvPr id="44" name="Shape 44"/>
          <p:cNvSpPr txBox="1"/>
          <p:nvPr>
            <p:ph idx="1" type="subTitle"/>
          </p:nvPr>
        </p:nvSpPr>
        <p:spPr>
          <a:xfrm>
            <a:off y="2840053" x="685800"/>
            <a:ext cy="784800" cx="7772400"/>
          </a:xfrm>
          <a:prstGeom prst="rect">
            <a:avLst/>
          </a:prstGeom>
          <a:noFill/>
          <a:ln>
            <a:noFill/>
          </a:ln>
        </p:spPr>
        <p:txBody>
          <a:bodyPr bIns="91425" rIns="91425" lIns="91425" tIns="91425" anchor="t" anchorCtr="0"/>
          <a:lstStyle>
            <a:lvl1pPr algn="ctr" rtl="0" indent="190500" marL="0">
              <a:lnSpc>
                <a:spcPct val="100000"/>
              </a:lnSpc>
              <a:spcBef>
                <a:spcPts val="0"/>
              </a:spcBef>
              <a:spcAft>
                <a:spcPts val="0"/>
              </a:spcAft>
              <a:buClr>
                <a:schemeClr val="lt2"/>
              </a:buClr>
              <a:buSzPct val="100000"/>
              <a:buFont typeface="Arial"/>
              <a:buNone/>
              <a:defRPr strike="noStrike" u="none" b="0" cap="none" baseline="0" sz="3000" i="0">
                <a:solidFill>
                  <a:schemeClr val="lt2"/>
                </a:solidFill>
                <a:latin typeface="Arial"/>
                <a:ea typeface="Arial"/>
                <a:cs typeface="Arial"/>
                <a:sym typeface="Arial"/>
              </a:defRPr>
            </a:lvl1pPr>
            <a:lvl2pPr algn="ctr" rtl="0" indent="190500" marL="0">
              <a:lnSpc>
                <a:spcPct val="100000"/>
              </a:lnSpc>
              <a:spcBef>
                <a:spcPts val="0"/>
              </a:spcBef>
              <a:spcAft>
                <a:spcPts val="0"/>
              </a:spcAft>
              <a:buClr>
                <a:schemeClr val="lt2"/>
              </a:buClr>
              <a:buSzPct val="100000"/>
              <a:buFont typeface="Arial"/>
              <a:buNone/>
              <a:defRPr strike="noStrike" u="none" b="0" cap="none" baseline="0" sz="3000" i="0">
                <a:solidFill>
                  <a:schemeClr val="lt2"/>
                </a:solidFill>
                <a:latin typeface="Arial"/>
                <a:ea typeface="Arial"/>
                <a:cs typeface="Arial"/>
                <a:sym typeface="Arial"/>
              </a:defRPr>
            </a:lvl2pPr>
            <a:lvl3pPr algn="ctr" rtl="0" indent="190500" marL="0">
              <a:lnSpc>
                <a:spcPct val="100000"/>
              </a:lnSpc>
              <a:spcBef>
                <a:spcPts val="0"/>
              </a:spcBef>
              <a:spcAft>
                <a:spcPts val="0"/>
              </a:spcAft>
              <a:buClr>
                <a:schemeClr val="lt2"/>
              </a:buClr>
              <a:buSzPct val="100000"/>
              <a:buFont typeface="Arial"/>
              <a:buNone/>
              <a:defRPr strike="noStrike" u="none" b="0" cap="none" baseline="0" sz="3000" i="0">
                <a:solidFill>
                  <a:schemeClr val="lt2"/>
                </a:solidFill>
                <a:latin typeface="Arial"/>
                <a:ea typeface="Arial"/>
                <a:cs typeface="Arial"/>
                <a:sym typeface="Arial"/>
              </a:defRPr>
            </a:lvl3pPr>
            <a:lvl4pPr algn="ctr" rtl="0" indent="190500" marL="0">
              <a:lnSpc>
                <a:spcPct val="100000"/>
              </a:lnSpc>
              <a:spcBef>
                <a:spcPts val="0"/>
              </a:spcBef>
              <a:spcAft>
                <a:spcPts val="0"/>
              </a:spcAft>
              <a:buClr>
                <a:schemeClr val="lt2"/>
              </a:buClr>
              <a:buSzPct val="100000"/>
              <a:buFont typeface="Arial"/>
              <a:buNone/>
              <a:defRPr strike="noStrike" u="none" b="0" cap="none" baseline="0" sz="3000" i="0">
                <a:solidFill>
                  <a:schemeClr val="lt2"/>
                </a:solidFill>
                <a:latin typeface="Arial"/>
                <a:ea typeface="Arial"/>
                <a:cs typeface="Arial"/>
                <a:sym typeface="Arial"/>
              </a:defRPr>
            </a:lvl4pPr>
            <a:lvl5pPr algn="ctr" rtl="0" indent="190500" marL="0">
              <a:lnSpc>
                <a:spcPct val="100000"/>
              </a:lnSpc>
              <a:spcBef>
                <a:spcPts val="0"/>
              </a:spcBef>
              <a:spcAft>
                <a:spcPts val="0"/>
              </a:spcAft>
              <a:buClr>
                <a:schemeClr val="lt2"/>
              </a:buClr>
              <a:buSzPct val="100000"/>
              <a:buFont typeface="Arial"/>
              <a:buNone/>
              <a:defRPr strike="noStrike" u="none" b="0" cap="none" baseline="0" sz="3000" i="0">
                <a:solidFill>
                  <a:schemeClr val="lt2"/>
                </a:solidFill>
                <a:latin typeface="Arial"/>
                <a:ea typeface="Arial"/>
                <a:cs typeface="Arial"/>
                <a:sym typeface="Arial"/>
              </a:defRPr>
            </a:lvl5pPr>
            <a:lvl6pPr algn="ctr" rtl="0" indent="190500" marL="0">
              <a:lnSpc>
                <a:spcPct val="100000"/>
              </a:lnSpc>
              <a:spcBef>
                <a:spcPts val="0"/>
              </a:spcBef>
              <a:spcAft>
                <a:spcPts val="0"/>
              </a:spcAft>
              <a:buClr>
                <a:schemeClr val="lt2"/>
              </a:buClr>
              <a:buSzPct val="100000"/>
              <a:buFont typeface="Arial"/>
              <a:buNone/>
              <a:defRPr strike="noStrike" u="none" b="0" cap="none" baseline="0" sz="3000" i="0">
                <a:solidFill>
                  <a:schemeClr val="lt2"/>
                </a:solidFill>
                <a:latin typeface="Arial"/>
                <a:ea typeface="Arial"/>
                <a:cs typeface="Arial"/>
                <a:sym typeface="Arial"/>
              </a:defRPr>
            </a:lvl6pPr>
            <a:lvl7pPr algn="ctr" rtl="0" indent="190500" marL="0">
              <a:lnSpc>
                <a:spcPct val="100000"/>
              </a:lnSpc>
              <a:spcBef>
                <a:spcPts val="0"/>
              </a:spcBef>
              <a:spcAft>
                <a:spcPts val="0"/>
              </a:spcAft>
              <a:buClr>
                <a:schemeClr val="lt2"/>
              </a:buClr>
              <a:buSzPct val="100000"/>
              <a:buFont typeface="Arial"/>
              <a:buNone/>
              <a:defRPr strike="noStrike" u="none" b="0" cap="none" baseline="0" sz="3000" i="0">
                <a:solidFill>
                  <a:schemeClr val="lt2"/>
                </a:solidFill>
                <a:latin typeface="Arial"/>
                <a:ea typeface="Arial"/>
                <a:cs typeface="Arial"/>
                <a:sym typeface="Arial"/>
              </a:defRPr>
            </a:lvl7pPr>
            <a:lvl8pPr algn="ctr" rtl="0" indent="190500" marL="0">
              <a:lnSpc>
                <a:spcPct val="100000"/>
              </a:lnSpc>
              <a:spcBef>
                <a:spcPts val="0"/>
              </a:spcBef>
              <a:spcAft>
                <a:spcPts val="0"/>
              </a:spcAft>
              <a:buClr>
                <a:schemeClr val="lt2"/>
              </a:buClr>
              <a:buSzPct val="100000"/>
              <a:buFont typeface="Arial"/>
              <a:buNone/>
              <a:defRPr strike="noStrike" u="none" b="0" cap="none" baseline="0" sz="3000" i="0">
                <a:solidFill>
                  <a:schemeClr val="lt2"/>
                </a:solidFill>
                <a:latin typeface="Arial"/>
                <a:ea typeface="Arial"/>
                <a:cs typeface="Arial"/>
                <a:sym typeface="Arial"/>
              </a:defRPr>
            </a:lvl8pPr>
            <a:lvl9pPr algn="ctr" rtl="0" indent="190500" marL="0">
              <a:lnSpc>
                <a:spcPct val="100000"/>
              </a:lnSpc>
              <a:spcBef>
                <a:spcPts val="0"/>
              </a:spcBef>
              <a:spcAft>
                <a:spcPts val="0"/>
              </a:spcAft>
              <a:buClr>
                <a:schemeClr val="lt2"/>
              </a:buClr>
              <a:buSzPct val="100000"/>
              <a:buFont typeface="Arial"/>
              <a:buNone/>
              <a:defRPr strike="noStrike" u="none" b="0" cap="none" baseline="0" sz="3000" i="0">
                <a:solidFill>
                  <a:schemeClr val="lt2"/>
                </a:solidFill>
                <a:latin typeface="Arial"/>
                <a:ea typeface="Arial"/>
                <a:cs typeface="Arial"/>
                <a:sym typeface="Arial"/>
              </a:defRPr>
            </a:lvl9pPr>
          </a:lstStyle>
          <a:p/>
        </p:txBody>
      </p:sp>
      <p:sp>
        <p:nvSpPr>
          <p:cNvPr id="45" name="Shape 45"/>
          <p:cNvSpPr txBox="1"/>
          <p:nvPr>
            <p:ph type="ctrTitle"/>
          </p:nvPr>
        </p:nvSpPr>
        <p:spPr>
          <a:xfrm>
            <a:off y="1583342" x="685800"/>
            <a:ext cy="1159874" cx="7772400"/>
          </a:xfrm>
          <a:prstGeom prst="rect">
            <a:avLst/>
          </a:prstGeom>
          <a:noFill/>
          <a:ln>
            <a:noFill/>
          </a:ln>
        </p:spPr>
        <p:txBody>
          <a:bodyPr bIns="91425" rIns="91425" lIns="91425" tIns="91425" anchor="b" anchorCtr="0"/>
          <a:lstStyle>
            <a:lvl1pPr algn="ctr" rtl="0" indent="304800" marL="0">
              <a:spcBef>
                <a:spcPts val="0"/>
              </a:spcBef>
              <a:buClr>
                <a:schemeClr val="lt1"/>
              </a:buClr>
              <a:buSzPct val="100000"/>
              <a:buFont typeface="Arial"/>
              <a:buNone/>
              <a:defRPr strike="noStrike" u="none" b="1" cap="none" baseline="0" sz="4800" i="0">
                <a:solidFill>
                  <a:schemeClr val="lt1"/>
                </a:solidFill>
                <a:latin typeface="Arial"/>
                <a:ea typeface="Arial"/>
                <a:cs typeface="Arial"/>
                <a:sym typeface="Arial"/>
              </a:defRPr>
            </a:lvl1pPr>
            <a:lvl2pPr algn="ctr" rtl="0" indent="304800" marL="0">
              <a:spcBef>
                <a:spcPts val="0"/>
              </a:spcBef>
              <a:buClr>
                <a:schemeClr val="lt1"/>
              </a:buClr>
              <a:buSzPct val="100000"/>
              <a:buFont typeface="Arial"/>
              <a:buNone/>
              <a:defRPr strike="noStrike" u="none" b="1" cap="none" baseline="0" sz="4800" i="0">
                <a:solidFill>
                  <a:schemeClr val="lt1"/>
                </a:solidFill>
                <a:latin typeface="Arial"/>
                <a:ea typeface="Arial"/>
                <a:cs typeface="Arial"/>
                <a:sym typeface="Arial"/>
              </a:defRPr>
            </a:lvl2pPr>
            <a:lvl3pPr algn="ctr" rtl="0" indent="304800" marL="0">
              <a:spcBef>
                <a:spcPts val="0"/>
              </a:spcBef>
              <a:buClr>
                <a:schemeClr val="lt1"/>
              </a:buClr>
              <a:buSzPct val="100000"/>
              <a:buFont typeface="Arial"/>
              <a:buNone/>
              <a:defRPr strike="noStrike" u="none" b="1" cap="none" baseline="0" sz="4800" i="0">
                <a:solidFill>
                  <a:schemeClr val="lt1"/>
                </a:solidFill>
                <a:latin typeface="Arial"/>
                <a:ea typeface="Arial"/>
                <a:cs typeface="Arial"/>
                <a:sym typeface="Arial"/>
              </a:defRPr>
            </a:lvl3pPr>
            <a:lvl4pPr algn="ctr" rtl="0" indent="304800" marL="0">
              <a:spcBef>
                <a:spcPts val="0"/>
              </a:spcBef>
              <a:buClr>
                <a:schemeClr val="lt1"/>
              </a:buClr>
              <a:buSzPct val="100000"/>
              <a:buFont typeface="Arial"/>
              <a:buNone/>
              <a:defRPr strike="noStrike" u="none" b="1" cap="none" baseline="0" sz="4800" i="0">
                <a:solidFill>
                  <a:schemeClr val="lt1"/>
                </a:solidFill>
                <a:latin typeface="Arial"/>
                <a:ea typeface="Arial"/>
                <a:cs typeface="Arial"/>
                <a:sym typeface="Arial"/>
              </a:defRPr>
            </a:lvl4pPr>
            <a:lvl5pPr algn="ctr" rtl="0" indent="304800" marL="0">
              <a:spcBef>
                <a:spcPts val="0"/>
              </a:spcBef>
              <a:buClr>
                <a:schemeClr val="lt1"/>
              </a:buClr>
              <a:buSzPct val="100000"/>
              <a:buFont typeface="Arial"/>
              <a:buNone/>
              <a:defRPr strike="noStrike" u="none" b="1" cap="none" baseline="0" sz="4800" i="0">
                <a:solidFill>
                  <a:schemeClr val="lt1"/>
                </a:solidFill>
                <a:latin typeface="Arial"/>
                <a:ea typeface="Arial"/>
                <a:cs typeface="Arial"/>
                <a:sym typeface="Arial"/>
              </a:defRPr>
            </a:lvl5pPr>
            <a:lvl6pPr algn="ctr" rtl="0" indent="304800" marL="0">
              <a:spcBef>
                <a:spcPts val="0"/>
              </a:spcBef>
              <a:buClr>
                <a:schemeClr val="lt1"/>
              </a:buClr>
              <a:buSzPct val="100000"/>
              <a:buFont typeface="Arial"/>
              <a:buNone/>
              <a:defRPr strike="noStrike" u="none" b="1" cap="none" baseline="0" sz="4800" i="0">
                <a:solidFill>
                  <a:schemeClr val="lt1"/>
                </a:solidFill>
                <a:latin typeface="Arial"/>
                <a:ea typeface="Arial"/>
                <a:cs typeface="Arial"/>
                <a:sym typeface="Arial"/>
              </a:defRPr>
            </a:lvl6pPr>
            <a:lvl7pPr algn="ctr" rtl="0" indent="304800" marL="0">
              <a:spcBef>
                <a:spcPts val="0"/>
              </a:spcBef>
              <a:buClr>
                <a:schemeClr val="lt1"/>
              </a:buClr>
              <a:buSzPct val="100000"/>
              <a:buFont typeface="Arial"/>
              <a:buNone/>
              <a:defRPr strike="noStrike" u="none" b="1" cap="none" baseline="0" sz="4800" i="0">
                <a:solidFill>
                  <a:schemeClr val="lt1"/>
                </a:solidFill>
                <a:latin typeface="Arial"/>
                <a:ea typeface="Arial"/>
                <a:cs typeface="Arial"/>
                <a:sym typeface="Arial"/>
              </a:defRPr>
            </a:lvl7pPr>
            <a:lvl8pPr algn="ctr" rtl="0" indent="304800" marL="0">
              <a:spcBef>
                <a:spcPts val="0"/>
              </a:spcBef>
              <a:buClr>
                <a:schemeClr val="lt1"/>
              </a:buClr>
              <a:buSzPct val="100000"/>
              <a:buFont typeface="Arial"/>
              <a:buNone/>
              <a:defRPr strike="noStrike" u="none" b="1" cap="none" baseline="0" sz="4800" i="0">
                <a:solidFill>
                  <a:schemeClr val="lt1"/>
                </a:solidFill>
                <a:latin typeface="Arial"/>
                <a:ea typeface="Arial"/>
                <a:cs typeface="Arial"/>
                <a:sym typeface="Arial"/>
              </a:defRPr>
            </a:lvl8pPr>
            <a:lvl9pPr algn="ctr" rtl="0" indent="304800" marL="0">
              <a:spcBef>
                <a:spcPts val="0"/>
              </a:spcBef>
              <a:buClr>
                <a:schemeClr val="lt1"/>
              </a:buClr>
              <a:buSzPct val="100000"/>
              <a:buFont typeface="Arial"/>
              <a:buNone/>
              <a:defRPr strike="noStrike" u="none" b="1" cap="none" baseline="0" sz="4800" i="0">
                <a:solidFill>
                  <a:schemeClr val="lt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46" name="Shape 46"/>
        <p:cNvGrpSpPr/>
        <p:nvPr/>
      </p:nvGrpSpPr>
      <p:grpSpPr>
        <a:xfrm>
          <a:off y="0" x="0"/>
          <a:ext cy="0" cx="0"/>
          <a:chOff y="0" x="0"/>
          <a:chExt cy="0" cx="0"/>
        </a:xfrm>
      </p:grpSpPr>
      <p:sp>
        <p:nvSpPr>
          <p:cNvPr id="47" name="Shape 47"/>
          <p:cNvSpPr txBox="1"/>
          <p:nvPr>
            <p:ph type="title"/>
          </p:nvPr>
        </p:nvSpPr>
        <p:spPr>
          <a:xfrm>
            <a:off y="205978" x="457200"/>
            <a:ext cy="857250" cx="8229600"/>
          </a:xfrm>
          <a:prstGeom prst="rect">
            <a:avLst/>
          </a:prstGeom>
          <a:noFill/>
          <a:ln>
            <a:noFill/>
          </a:ln>
        </p:spPr>
        <p:txBody>
          <a:bodyPr bIns="91425" rIns="91425" lIns="91425" tIns="91425" anchor="b" anchorCtr="0"/>
          <a:lstStyle>
            <a:lvl1pPr algn="l" rtl="0">
              <a:spcBef>
                <a:spcPts val="0"/>
              </a:spcBef>
              <a:buSzPct val="100000"/>
              <a:buFont typeface="Arial"/>
              <a:buNone/>
              <a:defRPr b="1" sz="3600">
                <a:solidFill>
                  <a:schemeClr val="lt1"/>
                </a:solidFill>
                <a:latin typeface="Arial"/>
                <a:ea typeface="Arial"/>
                <a:cs typeface="Arial"/>
                <a:sym typeface="Arial"/>
              </a:defRPr>
            </a:lvl1pPr>
            <a:lvl2pPr algn="l" rtl="0">
              <a:spcBef>
                <a:spcPts val="0"/>
              </a:spcBef>
              <a:buSzPct val="100000"/>
              <a:buFont typeface="Arial"/>
              <a:buNone/>
              <a:defRPr b="1" sz="3600">
                <a:solidFill>
                  <a:schemeClr val="lt1"/>
                </a:solidFill>
                <a:latin typeface="Arial"/>
                <a:ea typeface="Arial"/>
                <a:cs typeface="Arial"/>
                <a:sym typeface="Arial"/>
              </a:defRPr>
            </a:lvl2pPr>
            <a:lvl3pPr algn="l" rtl="0">
              <a:spcBef>
                <a:spcPts val="0"/>
              </a:spcBef>
              <a:buSzPct val="100000"/>
              <a:buFont typeface="Arial"/>
              <a:buNone/>
              <a:defRPr b="1" sz="3600">
                <a:solidFill>
                  <a:schemeClr val="lt1"/>
                </a:solidFill>
                <a:latin typeface="Arial"/>
                <a:ea typeface="Arial"/>
                <a:cs typeface="Arial"/>
                <a:sym typeface="Arial"/>
              </a:defRPr>
            </a:lvl3pPr>
            <a:lvl4pPr algn="l" rtl="0">
              <a:spcBef>
                <a:spcPts val="0"/>
              </a:spcBef>
              <a:buSzPct val="100000"/>
              <a:buFont typeface="Arial"/>
              <a:buNone/>
              <a:defRPr b="1" sz="3600">
                <a:solidFill>
                  <a:schemeClr val="lt1"/>
                </a:solidFill>
                <a:latin typeface="Arial"/>
                <a:ea typeface="Arial"/>
                <a:cs typeface="Arial"/>
                <a:sym typeface="Arial"/>
              </a:defRPr>
            </a:lvl4pPr>
            <a:lvl5pPr algn="l" rtl="0">
              <a:spcBef>
                <a:spcPts val="0"/>
              </a:spcBef>
              <a:buSzPct val="100000"/>
              <a:buFont typeface="Arial"/>
              <a:buNone/>
              <a:defRPr b="1" sz="3600">
                <a:solidFill>
                  <a:schemeClr val="lt1"/>
                </a:solidFill>
                <a:latin typeface="Arial"/>
                <a:ea typeface="Arial"/>
                <a:cs typeface="Arial"/>
                <a:sym typeface="Arial"/>
              </a:defRPr>
            </a:lvl5pPr>
            <a:lvl6pPr algn="l" rtl="0">
              <a:spcBef>
                <a:spcPts val="0"/>
              </a:spcBef>
              <a:buSzPct val="100000"/>
              <a:buFont typeface="Arial"/>
              <a:buNone/>
              <a:defRPr b="1" sz="3600">
                <a:solidFill>
                  <a:schemeClr val="lt1"/>
                </a:solidFill>
                <a:latin typeface="Arial"/>
                <a:ea typeface="Arial"/>
                <a:cs typeface="Arial"/>
                <a:sym typeface="Arial"/>
              </a:defRPr>
            </a:lvl6pPr>
            <a:lvl7pPr algn="l" rtl="0">
              <a:spcBef>
                <a:spcPts val="0"/>
              </a:spcBef>
              <a:buSzPct val="100000"/>
              <a:buFont typeface="Arial"/>
              <a:buNone/>
              <a:defRPr b="1" sz="3600">
                <a:solidFill>
                  <a:schemeClr val="lt1"/>
                </a:solidFill>
                <a:latin typeface="Arial"/>
                <a:ea typeface="Arial"/>
                <a:cs typeface="Arial"/>
                <a:sym typeface="Arial"/>
              </a:defRPr>
            </a:lvl7pPr>
            <a:lvl8pPr algn="l" rtl="0">
              <a:spcBef>
                <a:spcPts val="0"/>
              </a:spcBef>
              <a:buSzPct val="100000"/>
              <a:buFont typeface="Arial"/>
              <a:buNone/>
              <a:defRPr b="1" sz="3600">
                <a:solidFill>
                  <a:schemeClr val="lt1"/>
                </a:solidFill>
                <a:latin typeface="Arial"/>
                <a:ea typeface="Arial"/>
                <a:cs typeface="Arial"/>
                <a:sym typeface="Arial"/>
              </a:defRPr>
            </a:lvl8pPr>
            <a:lvl9pPr algn="l" rtl="0">
              <a:spcBef>
                <a:spcPts val="0"/>
              </a:spcBef>
              <a:buSzPct val="100000"/>
              <a:buFont typeface="Arial"/>
              <a:buNone/>
              <a:defRPr b="1" sz="3600">
                <a:solidFill>
                  <a:schemeClr val="lt1"/>
                </a:solidFill>
                <a:latin typeface="Arial"/>
                <a:ea typeface="Arial"/>
                <a:cs typeface="Arial"/>
                <a:sym typeface="Arial"/>
              </a:defRPr>
            </a:lvl9pPr>
          </a:lstStyle>
          <a:p/>
        </p:txBody>
      </p:sp>
      <p:sp>
        <p:nvSpPr>
          <p:cNvPr id="48" name="Shape 48"/>
          <p:cNvSpPr txBox="1"/>
          <p:nvPr>
            <p:ph idx="1" type="body"/>
          </p:nvPr>
        </p:nvSpPr>
        <p:spPr>
          <a:xfrm>
            <a:off y="1200150" x="457200"/>
            <a:ext cy="3725775" cx="82296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49" name="Shape 49"/>
        <p:cNvGrpSpPr/>
        <p:nvPr/>
      </p:nvGrpSpPr>
      <p:grpSpPr>
        <a:xfrm>
          <a:off y="0" x="0"/>
          <a:ext cy="0" cx="0"/>
          <a:chOff y="0" x="0"/>
          <a:chExt cy="0" cx="0"/>
        </a:xfrm>
      </p:grpSpPr>
      <p:sp>
        <p:nvSpPr>
          <p:cNvPr id="50" name="Shape 50"/>
          <p:cNvSpPr txBox="1"/>
          <p:nvPr>
            <p:ph type="title"/>
          </p:nvPr>
        </p:nvSpPr>
        <p:spPr>
          <a:xfrm>
            <a:off y="205978" x="457200"/>
            <a:ext cy="857250" cx="8229600"/>
          </a:xfrm>
          <a:prstGeom prst="rect">
            <a:avLst/>
          </a:prstGeom>
          <a:noFill/>
          <a:ln>
            <a:noFill/>
          </a:ln>
        </p:spPr>
        <p:txBody>
          <a:bodyPr bIns="91425" rIns="91425" lIns="91425" tIns="91425" anchor="b" anchorCtr="0"/>
          <a:lstStyle>
            <a:lvl1pPr algn="l" rtl="0">
              <a:spcBef>
                <a:spcPts val="0"/>
              </a:spcBef>
              <a:buSzPct val="100000"/>
              <a:buFont typeface="Arial"/>
              <a:buNone/>
              <a:defRPr b="1" sz="3600">
                <a:solidFill>
                  <a:schemeClr val="lt1"/>
                </a:solidFill>
                <a:latin typeface="Arial"/>
                <a:ea typeface="Arial"/>
                <a:cs typeface="Arial"/>
                <a:sym typeface="Arial"/>
              </a:defRPr>
            </a:lvl1pPr>
            <a:lvl2pPr algn="l" rtl="0">
              <a:spcBef>
                <a:spcPts val="0"/>
              </a:spcBef>
              <a:buSzPct val="100000"/>
              <a:buFont typeface="Arial"/>
              <a:buNone/>
              <a:defRPr b="1" sz="3600">
                <a:solidFill>
                  <a:schemeClr val="lt1"/>
                </a:solidFill>
                <a:latin typeface="Arial"/>
                <a:ea typeface="Arial"/>
                <a:cs typeface="Arial"/>
                <a:sym typeface="Arial"/>
              </a:defRPr>
            </a:lvl2pPr>
            <a:lvl3pPr algn="l" rtl="0">
              <a:spcBef>
                <a:spcPts val="0"/>
              </a:spcBef>
              <a:buSzPct val="100000"/>
              <a:buFont typeface="Arial"/>
              <a:buNone/>
              <a:defRPr b="1" sz="3600">
                <a:solidFill>
                  <a:schemeClr val="lt1"/>
                </a:solidFill>
                <a:latin typeface="Arial"/>
                <a:ea typeface="Arial"/>
                <a:cs typeface="Arial"/>
                <a:sym typeface="Arial"/>
              </a:defRPr>
            </a:lvl3pPr>
            <a:lvl4pPr algn="l" rtl="0">
              <a:spcBef>
                <a:spcPts val="0"/>
              </a:spcBef>
              <a:buSzPct val="100000"/>
              <a:buFont typeface="Arial"/>
              <a:buNone/>
              <a:defRPr b="1" sz="3600">
                <a:solidFill>
                  <a:schemeClr val="lt1"/>
                </a:solidFill>
                <a:latin typeface="Arial"/>
                <a:ea typeface="Arial"/>
                <a:cs typeface="Arial"/>
                <a:sym typeface="Arial"/>
              </a:defRPr>
            </a:lvl4pPr>
            <a:lvl5pPr algn="l" rtl="0">
              <a:spcBef>
                <a:spcPts val="0"/>
              </a:spcBef>
              <a:buSzPct val="100000"/>
              <a:buFont typeface="Arial"/>
              <a:buNone/>
              <a:defRPr b="1" sz="3600">
                <a:solidFill>
                  <a:schemeClr val="lt1"/>
                </a:solidFill>
                <a:latin typeface="Arial"/>
                <a:ea typeface="Arial"/>
                <a:cs typeface="Arial"/>
                <a:sym typeface="Arial"/>
              </a:defRPr>
            </a:lvl5pPr>
            <a:lvl6pPr algn="l" rtl="0">
              <a:spcBef>
                <a:spcPts val="0"/>
              </a:spcBef>
              <a:buSzPct val="100000"/>
              <a:buFont typeface="Arial"/>
              <a:buNone/>
              <a:defRPr b="1" sz="3600">
                <a:solidFill>
                  <a:schemeClr val="lt1"/>
                </a:solidFill>
                <a:latin typeface="Arial"/>
                <a:ea typeface="Arial"/>
                <a:cs typeface="Arial"/>
                <a:sym typeface="Arial"/>
              </a:defRPr>
            </a:lvl6pPr>
            <a:lvl7pPr algn="l" rtl="0">
              <a:spcBef>
                <a:spcPts val="0"/>
              </a:spcBef>
              <a:buSzPct val="100000"/>
              <a:buFont typeface="Arial"/>
              <a:buNone/>
              <a:defRPr b="1" sz="3600">
                <a:solidFill>
                  <a:schemeClr val="lt1"/>
                </a:solidFill>
                <a:latin typeface="Arial"/>
                <a:ea typeface="Arial"/>
                <a:cs typeface="Arial"/>
                <a:sym typeface="Arial"/>
              </a:defRPr>
            </a:lvl7pPr>
            <a:lvl8pPr algn="l" rtl="0">
              <a:spcBef>
                <a:spcPts val="0"/>
              </a:spcBef>
              <a:buSzPct val="100000"/>
              <a:buFont typeface="Arial"/>
              <a:buNone/>
              <a:defRPr b="1" sz="3600">
                <a:solidFill>
                  <a:schemeClr val="lt1"/>
                </a:solidFill>
                <a:latin typeface="Arial"/>
                <a:ea typeface="Arial"/>
                <a:cs typeface="Arial"/>
                <a:sym typeface="Arial"/>
              </a:defRPr>
            </a:lvl8pPr>
            <a:lvl9pPr algn="l" rtl="0">
              <a:spcBef>
                <a:spcPts val="0"/>
              </a:spcBef>
              <a:buSzPct val="100000"/>
              <a:buFont typeface="Arial"/>
              <a:buNone/>
              <a:defRPr b="1" sz="3600">
                <a:solidFill>
                  <a:schemeClr val="lt1"/>
                </a:solidFill>
                <a:latin typeface="Arial"/>
                <a:ea typeface="Arial"/>
                <a:cs typeface="Arial"/>
                <a:sym typeface="Arial"/>
              </a:defRPr>
            </a:lvl9pPr>
          </a:lstStyle>
          <a:p/>
        </p:txBody>
      </p:sp>
      <p:sp>
        <p:nvSpPr>
          <p:cNvPr id="51" name="Shape 51"/>
          <p:cNvSpPr txBox="1"/>
          <p:nvPr>
            <p:ph idx="1" type="body"/>
          </p:nvPr>
        </p:nvSpPr>
        <p:spPr>
          <a:xfrm>
            <a:off y="1200150" x="457200"/>
            <a:ext cy="3725775" cx="39945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
        <p:nvSpPr>
          <p:cNvPr id="52" name="Shape 52"/>
          <p:cNvSpPr txBox="1"/>
          <p:nvPr>
            <p:ph idx="2" type="body"/>
          </p:nvPr>
        </p:nvSpPr>
        <p:spPr>
          <a:xfrm>
            <a:off y="1200150" x="4692273"/>
            <a:ext cy="3725775" cx="3994500"/>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3" name="Shape 53"/>
        <p:cNvGrpSpPr/>
        <p:nvPr/>
      </p:nvGrpSpPr>
      <p:grpSpPr>
        <a:xfrm>
          <a:off y="0" x="0"/>
          <a:ext cy="0" cx="0"/>
          <a:chOff y="0" x="0"/>
          <a:chExt cy="0" cx="0"/>
        </a:xfrm>
      </p:grpSpPr>
      <p:sp>
        <p:nvSpPr>
          <p:cNvPr id="54" name="Shape 54"/>
          <p:cNvSpPr txBox="1"/>
          <p:nvPr>
            <p:ph type="title"/>
          </p:nvPr>
        </p:nvSpPr>
        <p:spPr>
          <a:xfrm>
            <a:off y="205978" x="457200"/>
            <a:ext cy="857250" cx="8229600"/>
          </a:xfrm>
          <a:prstGeom prst="rect">
            <a:avLst/>
          </a:prstGeom>
          <a:noFill/>
          <a:ln>
            <a:noFill/>
          </a:ln>
        </p:spPr>
        <p:txBody>
          <a:bodyPr bIns="91425" rIns="91425" lIns="91425" tIns="91425" anchor="b" anchorCtr="0"/>
          <a:lstStyle>
            <a:lvl1pPr algn="l" rtl="0">
              <a:spcBef>
                <a:spcPts val="0"/>
              </a:spcBef>
              <a:buSzPct val="100000"/>
              <a:buFont typeface="Arial"/>
              <a:buNone/>
              <a:defRPr b="1" sz="3600">
                <a:solidFill>
                  <a:schemeClr val="lt1"/>
                </a:solidFill>
                <a:latin typeface="Arial"/>
                <a:ea typeface="Arial"/>
                <a:cs typeface="Arial"/>
                <a:sym typeface="Arial"/>
              </a:defRPr>
            </a:lvl1pPr>
            <a:lvl2pPr algn="l" rtl="0">
              <a:spcBef>
                <a:spcPts val="0"/>
              </a:spcBef>
              <a:buSzPct val="100000"/>
              <a:buFont typeface="Arial"/>
              <a:buNone/>
              <a:defRPr b="1" sz="3600">
                <a:solidFill>
                  <a:schemeClr val="lt1"/>
                </a:solidFill>
                <a:latin typeface="Arial"/>
                <a:ea typeface="Arial"/>
                <a:cs typeface="Arial"/>
                <a:sym typeface="Arial"/>
              </a:defRPr>
            </a:lvl2pPr>
            <a:lvl3pPr algn="l" rtl="0">
              <a:spcBef>
                <a:spcPts val="0"/>
              </a:spcBef>
              <a:buSzPct val="100000"/>
              <a:buFont typeface="Arial"/>
              <a:buNone/>
              <a:defRPr b="1" sz="3600">
                <a:solidFill>
                  <a:schemeClr val="lt1"/>
                </a:solidFill>
                <a:latin typeface="Arial"/>
                <a:ea typeface="Arial"/>
                <a:cs typeface="Arial"/>
                <a:sym typeface="Arial"/>
              </a:defRPr>
            </a:lvl3pPr>
            <a:lvl4pPr algn="l" rtl="0">
              <a:spcBef>
                <a:spcPts val="0"/>
              </a:spcBef>
              <a:buSzPct val="100000"/>
              <a:buFont typeface="Arial"/>
              <a:buNone/>
              <a:defRPr b="1" sz="3600">
                <a:solidFill>
                  <a:schemeClr val="lt1"/>
                </a:solidFill>
                <a:latin typeface="Arial"/>
                <a:ea typeface="Arial"/>
                <a:cs typeface="Arial"/>
                <a:sym typeface="Arial"/>
              </a:defRPr>
            </a:lvl4pPr>
            <a:lvl5pPr algn="l" rtl="0">
              <a:spcBef>
                <a:spcPts val="0"/>
              </a:spcBef>
              <a:buSzPct val="100000"/>
              <a:buFont typeface="Arial"/>
              <a:buNone/>
              <a:defRPr b="1" sz="3600">
                <a:solidFill>
                  <a:schemeClr val="lt1"/>
                </a:solidFill>
                <a:latin typeface="Arial"/>
                <a:ea typeface="Arial"/>
                <a:cs typeface="Arial"/>
                <a:sym typeface="Arial"/>
              </a:defRPr>
            </a:lvl5pPr>
            <a:lvl6pPr algn="l" rtl="0">
              <a:spcBef>
                <a:spcPts val="0"/>
              </a:spcBef>
              <a:buSzPct val="100000"/>
              <a:buFont typeface="Arial"/>
              <a:buNone/>
              <a:defRPr b="1" sz="3600">
                <a:solidFill>
                  <a:schemeClr val="lt1"/>
                </a:solidFill>
                <a:latin typeface="Arial"/>
                <a:ea typeface="Arial"/>
                <a:cs typeface="Arial"/>
                <a:sym typeface="Arial"/>
              </a:defRPr>
            </a:lvl6pPr>
            <a:lvl7pPr algn="l" rtl="0">
              <a:spcBef>
                <a:spcPts val="0"/>
              </a:spcBef>
              <a:buSzPct val="100000"/>
              <a:buFont typeface="Arial"/>
              <a:buNone/>
              <a:defRPr b="1" sz="3600">
                <a:solidFill>
                  <a:schemeClr val="lt1"/>
                </a:solidFill>
                <a:latin typeface="Arial"/>
                <a:ea typeface="Arial"/>
                <a:cs typeface="Arial"/>
                <a:sym typeface="Arial"/>
              </a:defRPr>
            </a:lvl7pPr>
            <a:lvl8pPr algn="l" rtl="0">
              <a:spcBef>
                <a:spcPts val="0"/>
              </a:spcBef>
              <a:buSzPct val="100000"/>
              <a:buFont typeface="Arial"/>
              <a:buNone/>
              <a:defRPr b="1" sz="3600">
                <a:solidFill>
                  <a:schemeClr val="lt1"/>
                </a:solidFill>
                <a:latin typeface="Arial"/>
                <a:ea typeface="Arial"/>
                <a:cs typeface="Arial"/>
                <a:sym typeface="Arial"/>
              </a:defRPr>
            </a:lvl8pPr>
            <a:lvl9pPr algn="l" rtl="0">
              <a:spcBef>
                <a:spcPts val="0"/>
              </a:spcBef>
              <a:buSzPct val="100000"/>
              <a:buFont typeface="Arial"/>
              <a:buNone/>
              <a:defRPr b="1" sz="3600">
                <a:solidFill>
                  <a:schemeClr val="lt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y="0" x="0"/>
          <a:ext cy="0" cx="0"/>
          <a:chOff y="0" x="0"/>
          <a:chExt cy="0" cx="0"/>
        </a:xfrm>
      </p:grpSpPr>
      <p:sp>
        <p:nvSpPr>
          <p:cNvPr id="56" name="Shape 56"/>
          <p:cNvSpPr txBox="1"/>
          <p:nvPr>
            <p:ph idx="1" type="body"/>
          </p:nvPr>
        </p:nvSpPr>
        <p:spPr>
          <a:xfrm>
            <a:off y="4406309" x="457200"/>
            <a:ext cy="519525" cx="8229600"/>
          </a:xfrm>
          <a:prstGeom prst="rect">
            <a:avLst/>
          </a:prstGeom>
          <a:noFill/>
          <a:ln>
            <a:noFill/>
          </a:ln>
        </p:spPr>
        <p:txBody>
          <a:bodyPr bIns="91425" rIns="91425" lIns="91425" tIns="91425" anchor="t" anchorCtr="0"/>
          <a:lstStyle>
            <a:lvl1pPr algn="ctr" rtl="0" indent="-285750" marL="285750">
              <a:lnSpc>
                <a:spcPct val="100000"/>
              </a:lnSpc>
              <a:spcBef>
                <a:spcPts val="0"/>
              </a:spcBef>
              <a:spcAft>
                <a:spcPts val="0"/>
              </a:spcAft>
              <a:buClr>
                <a:schemeClr val="lt1"/>
              </a:buClr>
              <a:buSzPct val="166666"/>
              <a:buFont typeface="Arial"/>
              <a:buChar char="•"/>
              <a:defRPr sz="1800">
                <a:solidFill>
                  <a:schemeClr val="lt1"/>
                </a:solidFill>
              </a:defRPr>
            </a:lvl1pPr>
            <a:lvl2pPr algn="ctr" rtl="0" indent="-285750" marL="285750">
              <a:lnSpc>
                <a:spcPct val="100000"/>
              </a:lnSpc>
              <a:spcBef>
                <a:spcPts val="0"/>
              </a:spcBef>
              <a:spcAft>
                <a:spcPts val="0"/>
              </a:spcAft>
              <a:buClr>
                <a:schemeClr val="lt1"/>
              </a:buClr>
              <a:buSzPct val="100000"/>
              <a:buFont typeface="Courier New"/>
              <a:buChar char="o"/>
              <a:defRPr sz="1800">
                <a:solidFill>
                  <a:schemeClr val="lt1"/>
                </a:solidFill>
              </a:defRPr>
            </a:lvl2pPr>
            <a:lvl3pPr algn="ctr" rtl="0" indent="-285750" marL="285750">
              <a:lnSpc>
                <a:spcPct val="100000"/>
              </a:lnSpc>
              <a:spcBef>
                <a:spcPts val="0"/>
              </a:spcBef>
              <a:spcAft>
                <a:spcPts val="0"/>
              </a:spcAft>
              <a:buClr>
                <a:schemeClr val="lt1"/>
              </a:buClr>
              <a:buSzPct val="100000"/>
              <a:buFont typeface="Wingdings"/>
              <a:buChar char="§"/>
              <a:defRPr sz="1800">
                <a:solidFill>
                  <a:schemeClr val="lt1"/>
                </a:solidFill>
              </a:defRPr>
            </a:lvl3pPr>
            <a:lvl4pPr algn="ctr" rtl="0" indent="-285750" marL="285750">
              <a:lnSpc>
                <a:spcPct val="100000"/>
              </a:lnSpc>
              <a:spcBef>
                <a:spcPts val="0"/>
              </a:spcBef>
              <a:spcAft>
                <a:spcPts val="0"/>
              </a:spcAft>
              <a:buClr>
                <a:schemeClr val="lt1"/>
              </a:buClr>
              <a:buSzPct val="166666"/>
              <a:buFont typeface="Arial"/>
              <a:buChar char="•"/>
              <a:defRPr sz="1800">
                <a:solidFill>
                  <a:schemeClr val="lt1"/>
                </a:solidFill>
              </a:defRPr>
            </a:lvl4pPr>
            <a:lvl5pPr algn="ctr" rtl="0" indent="-285750" marL="285750">
              <a:lnSpc>
                <a:spcPct val="100000"/>
              </a:lnSpc>
              <a:spcBef>
                <a:spcPts val="0"/>
              </a:spcBef>
              <a:spcAft>
                <a:spcPts val="0"/>
              </a:spcAft>
              <a:buClr>
                <a:schemeClr val="lt1"/>
              </a:buClr>
              <a:buSzPct val="100000"/>
              <a:buFont typeface="Courier New"/>
              <a:buChar char="o"/>
              <a:defRPr sz="1800">
                <a:solidFill>
                  <a:schemeClr val="lt1"/>
                </a:solidFill>
              </a:defRPr>
            </a:lvl5pPr>
            <a:lvl6pPr algn="ctr" rtl="0" indent="-285750" marL="285750">
              <a:lnSpc>
                <a:spcPct val="100000"/>
              </a:lnSpc>
              <a:spcBef>
                <a:spcPts val="0"/>
              </a:spcBef>
              <a:spcAft>
                <a:spcPts val="0"/>
              </a:spcAft>
              <a:buClr>
                <a:schemeClr val="lt1"/>
              </a:buClr>
              <a:buSzPct val="100000"/>
              <a:buFont typeface="Wingdings"/>
              <a:buChar char="§"/>
              <a:defRPr sz="1800">
                <a:solidFill>
                  <a:schemeClr val="lt1"/>
                </a:solidFill>
              </a:defRPr>
            </a:lvl6pPr>
            <a:lvl7pPr algn="ctr" rtl="0" indent="-285750" marL="285750">
              <a:lnSpc>
                <a:spcPct val="100000"/>
              </a:lnSpc>
              <a:spcBef>
                <a:spcPts val="0"/>
              </a:spcBef>
              <a:spcAft>
                <a:spcPts val="0"/>
              </a:spcAft>
              <a:buClr>
                <a:schemeClr val="lt1"/>
              </a:buClr>
              <a:buSzPct val="166666"/>
              <a:buFont typeface="Arial"/>
              <a:buChar char="•"/>
              <a:defRPr sz="1800">
                <a:solidFill>
                  <a:schemeClr val="lt1"/>
                </a:solidFill>
              </a:defRPr>
            </a:lvl7pPr>
            <a:lvl8pPr algn="ctr" rtl="0" indent="-285750" marL="285750">
              <a:lnSpc>
                <a:spcPct val="100000"/>
              </a:lnSpc>
              <a:spcBef>
                <a:spcPts val="0"/>
              </a:spcBef>
              <a:spcAft>
                <a:spcPts val="0"/>
              </a:spcAft>
              <a:buClr>
                <a:schemeClr val="lt1"/>
              </a:buClr>
              <a:buSzPct val="100000"/>
              <a:buFont typeface="Courier New"/>
              <a:buChar char="o"/>
              <a:defRPr sz="1800">
                <a:solidFill>
                  <a:schemeClr val="lt1"/>
                </a:solidFill>
              </a:defRPr>
            </a:lvl8pPr>
            <a:lvl9pPr algn="ctr" rtl="0" indent="-285750" marL="285750">
              <a:lnSpc>
                <a:spcPct val="100000"/>
              </a:lnSpc>
              <a:spcBef>
                <a:spcPts val="0"/>
              </a:spcBef>
              <a:spcAft>
                <a:spcPts val="0"/>
              </a:spcAft>
              <a:buClr>
                <a:schemeClr val="lt1"/>
              </a:buClr>
              <a:buSzPct val="100000"/>
              <a:buFont typeface="Wingdings"/>
              <a:buChar char="§"/>
              <a:defRPr sz="18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7" name="Shape 57"/>
        <p:cNvGrpSpPr/>
        <p:nvPr/>
      </p:nvGrpSpPr>
      <p:grpSpPr>
        <a:xfrm>
          <a:off y="0" x="0"/>
          <a:ext cy="0" cx="0"/>
          <a:chOff y="0" x="0"/>
          <a:chExt cy="0" cx="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61" name="Shape 61"/>
        <p:cNvGrpSpPr/>
        <p:nvPr/>
      </p:nvGrpSpPr>
      <p:grpSpPr>
        <a:xfrm>
          <a:off y="0" x="0"/>
          <a:ext cy="0" cx="0"/>
          <a:chOff y="0" x="0"/>
          <a:chExt cy="0" cx="0"/>
        </a:xfrm>
      </p:grpSpPr>
      <p:sp>
        <p:nvSpPr>
          <p:cNvPr id="62" name="Shape 62"/>
          <p:cNvSpPr txBox="1"/>
          <p:nvPr>
            <p:ph type="ctrTitle"/>
          </p:nvPr>
        </p:nvSpPr>
        <p:spPr>
          <a:xfrm>
            <a:off y="1583342" x="685800"/>
            <a:ext cy="1159856" cx="7772400"/>
          </a:xfrm>
          <a:prstGeom prst="rect">
            <a:avLst/>
          </a:prstGeom>
        </p:spPr>
        <p:txBody>
          <a:bodyPr bIns="91425" rIns="91425" lIns="91425" tIns="91425" anchor="b" anchorCtr="0"/>
          <a:lstStyle>
            <a:lvl1pPr algn="ctr" indent="304800">
              <a:buSzPct val="100000"/>
              <a:defRPr sz="4800"/>
            </a:lvl1pPr>
            <a:lvl2pPr algn="ctr" indent="304800">
              <a:buSzPct val="100000"/>
              <a:defRPr sz="4800"/>
            </a:lvl2pPr>
            <a:lvl3pPr algn="ctr" indent="304800">
              <a:buSzPct val="100000"/>
              <a:defRPr sz="4800"/>
            </a:lvl3pPr>
            <a:lvl4pPr algn="ctr" indent="304800">
              <a:buSzPct val="100000"/>
              <a:defRPr sz="4800"/>
            </a:lvl4pPr>
            <a:lvl5pPr algn="ctr" indent="304800">
              <a:buSzPct val="100000"/>
              <a:defRPr sz="4800"/>
            </a:lvl5pPr>
            <a:lvl6pPr algn="ctr" indent="304800">
              <a:buSzPct val="100000"/>
              <a:defRPr sz="4800"/>
            </a:lvl6pPr>
            <a:lvl7pPr algn="ctr" indent="304800">
              <a:buSzPct val="100000"/>
              <a:defRPr sz="4800"/>
            </a:lvl7pPr>
            <a:lvl8pPr algn="ctr" indent="304800">
              <a:buSzPct val="100000"/>
              <a:defRPr sz="4800"/>
            </a:lvl8pPr>
            <a:lvl9pPr algn="ctr" indent="304800">
              <a:buSzPct val="100000"/>
              <a:defRPr sz="4800"/>
            </a:lvl9pPr>
          </a:lstStyle>
          <a:p/>
        </p:txBody>
      </p:sp>
      <p:sp>
        <p:nvSpPr>
          <p:cNvPr id="63" name="Shape 63"/>
          <p:cNvSpPr txBox="1"/>
          <p:nvPr>
            <p:ph idx="1" type="subTitle"/>
          </p:nvPr>
        </p:nvSpPr>
        <p:spPr>
          <a:xfrm>
            <a:off y="2840053" x="685800"/>
            <a:ext cy="784737" cx="7772400"/>
          </a:xfrm>
          <a:prstGeom prst="rect">
            <a:avLst/>
          </a:prstGeom>
        </p:spPr>
        <p:txBody>
          <a:bodyPr bIns="91425" rIns="91425" lIns="91425" tIns="91425" anchor="t" anchorCtr="0"/>
          <a:lstStyle>
            <a:lvl1pPr algn="ctr" marL="0">
              <a:spcBef>
                <a:spcPts val="0"/>
              </a:spcBef>
              <a:buClr>
                <a:schemeClr val="dk2"/>
              </a:buClr>
              <a:buNone/>
              <a:defRPr>
                <a:solidFill>
                  <a:schemeClr val="dk2"/>
                </a:solidFill>
              </a:defRPr>
            </a:lvl1pPr>
            <a:lvl2pPr algn="ctr" indent="190500" marL="0">
              <a:spcBef>
                <a:spcPts val="0"/>
              </a:spcBef>
              <a:buClr>
                <a:schemeClr val="dk2"/>
              </a:buClr>
              <a:buSzPct val="100000"/>
              <a:buNone/>
              <a:defRPr sz="3000">
                <a:solidFill>
                  <a:schemeClr val="dk2"/>
                </a:solidFill>
              </a:defRPr>
            </a:lvl2pPr>
            <a:lvl3pPr algn="ctr" indent="190500" marL="0">
              <a:spcBef>
                <a:spcPts val="0"/>
              </a:spcBef>
              <a:buClr>
                <a:schemeClr val="dk2"/>
              </a:buClr>
              <a:buSzPct val="100000"/>
              <a:buNone/>
              <a:defRPr sz="3000">
                <a:solidFill>
                  <a:schemeClr val="dk2"/>
                </a:solidFill>
              </a:defRPr>
            </a:lvl3pPr>
            <a:lvl4pPr algn="ctr" indent="190500" marL="0">
              <a:spcBef>
                <a:spcPts val="0"/>
              </a:spcBef>
              <a:buClr>
                <a:schemeClr val="dk2"/>
              </a:buClr>
              <a:buSzPct val="100000"/>
              <a:buNone/>
              <a:defRPr sz="3000">
                <a:solidFill>
                  <a:schemeClr val="dk2"/>
                </a:solidFill>
              </a:defRPr>
            </a:lvl4pPr>
            <a:lvl5pPr algn="ctr" indent="190500" marL="0">
              <a:spcBef>
                <a:spcPts val="0"/>
              </a:spcBef>
              <a:buClr>
                <a:schemeClr val="dk2"/>
              </a:buClr>
              <a:buSzPct val="100000"/>
              <a:buNone/>
              <a:defRPr sz="3000">
                <a:solidFill>
                  <a:schemeClr val="dk2"/>
                </a:solidFill>
              </a:defRPr>
            </a:lvl5pPr>
            <a:lvl6pPr algn="ctr" indent="190500" marL="0">
              <a:spcBef>
                <a:spcPts val="0"/>
              </a:spcBef>
              <a:buClr>
                <a:schemeClr val="dk2"/>
              </a:buClr>
              <a:buSzPct val="100000"/>
              <a:buNone/>
              <a:defRPr sz="3000">
                <a:solidFill>
                  <a:schemeClr val="dk2"/>
                </a:solidFill>
              </a:defRPr>
            </a:lvl6pPr>
            <a:lvl7pPr algn="ctr" indent="190500" marL="0">
              <a:spcBef>
                <a:spcPts val="0"/>
              </a:spcBef>
              <a:buClr>
                <a:schemeClr val="dk2"/>
              </a:buClr>
              <a:buSzPct val="100000"/>
              <a:buNone/>
              <a:defRPr sz="3000">
                <a:solidFill>
                  <a:schemeClr val="dk2"/>
                </a:solidFill>
              </a:defRPr>
            </a:lvl7pPr>
            <a:lvl8pPr algn="ctr" indent="190500" marL="0">
              <a:spcBef>
                <a:spcPts val="0"/>
              </a:spcBef>
              <a:buClr>
                <a:schemeClr val="dk2"/>
              </a:buClr>
              <a:buSzPct val="100000"/>
              <a:buNone/>
              <a:defRPr sz="3000">
                <a:solidFill>
                  <a:schemeClr val="dk2"/>
                </a:solidFill>
              </a:defRPr>
            </a:lvl8pPr>
            <a:lvl9pPr algn="ctr" indent="190500" marL="0">
              <a:spcBef>
                <a:spcPts val="0"/>
              </a:spcBef>
              <a:buClr>
                <a:schemeClr val="dk2"/>
              </a:buClr>
              <a:buSzPct val="100000"/>
              <a:buNone/>
              <a:defRPr sz="3000">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0" name="Shape 10"/>
        <p:cNvGrpSpPr/>
        <p:nvPr/>
      </p:nvGrpSpPr>
      <p:grpSpPr>
        <a:xfrm>
          <a:off y="0" x="0"/>
          <a:ext cy="0" cx="0"/>
          <a:chOff y="0" x="0"/>
          <a:chExt cy="0" cx="0"/>
        </a:xfrm>
      </p:grpSpPr>
      <p:sp>
        <p:nvSpPr>
          <p:cNvPr id="11" name="Shape 11"/>
          <p:cNvSpPr txBox="1"/>
          <p:nvPr>
            <p:ph type="title"/>
          </p:nvPr>
        </p:nvSpPr>
        <p:spPr>
          <a:xfrm>
            <a:off y="205978" x="457200"/>
            <a:ext cy="85740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2" name="Shape 12"/>
          <p:cNvSpPr txBox="1"/>
          <p:nvPr>
            <p:ph idx="1" type="body"/>
          </p:nvPr>
        </p:nvSpPr>
        <p:spPr>
          <a:xfrm>
            <a:off y="1200150" x="457200"/>
            <a:ext cy="3725699" cx="8229600"/>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4" name="Shape 64"/>
        <p:cNvGrpSpPr/>
        <p:nvPr/>
      </p:nvGrpSpPr>
      <p:grpSpPr>
        <a:xfrm>
          <a:off y="0" x="0"/>
          <a:ext cy="0" cx="0"/>
          <a:chOff y="0" x="0"/>
          <a:chExt cy="0" cx="0"/>
        </a:xfrm>
      </p:grpSpPr>
      <p:sp>
        <p:nvSpPr>
          <p:cNvPr id="65" name="Shape 65"/>
          <p:cNvSpPr txBox="1"/>
          <p:nvPr>
            <p:ph type="title"/>
          </p:nvPr>
        </p:nvSpPr>
        <p:spPr>
          <a:xfrm>
            <a:off y="205978" x="457200"/>
            <a:ext cy="85725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66" name="Shape 66"/>
          <p:cNvSpPr txBox="1"/>
          <p:nvPr>
            <p:ph idx="1" type="body"/>
          </p:nvPr>
        </p:nvSpPr>
        <p:spPr>
          <a:xfrm>
            <a:off y="1200150" x="457200"/>
            <a:ext cy="3725680" cx="8229600"/>
          </a:xfrm>
          <a:prstGeom prst="rect">
            <a:avLst/>
          </a:prstGeom>
        </p:spPr>
        <p:txBody>
          <a:bodyPr bIns="91425" rIns="91425" lIns="91425" tIns="91425" anchor="t" anchorCtr="0"/>
          <a:lstStyle>
            <a:lvl1pPr>
              <a:defRPr/>
            </a:lvl1pPr>
            <a:lvl2pPr indent="457200">
              <a:defRPr/>
            </a:lvl2pPr>
            <a:lvl3pPr indent="914400">
              <a:defRPr/>
            </a:lvl3pPr>
            <a:lvl4pPr indent="1371600">
              <a:defRPr/>
            </a:lvl4pPr>
            <a:lvl5pPr>
              <a:defRPr/>
            </a:lvl5pPr>
            <a:lvl6pPr>
              <a:defRPr/>
            </a:lvl6pPr>
            <a:lvl7pPr>
              <a:defRPr/>
            </a:lvl7pPr>
            <a:lvl8pPr>
              <a:defRPr/>
            </a:lvl8pPr>
            <a:lvl9pP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67" name="Shape 67"/>
        <p:cNvGrpSpPr/>
        <p:nvPr/>
      </p:nvGrpSpPr>
      <p:grpSpPr>
        <a:xfrm>
          <a:off y="0" x="0"/>
          <a:ext cy="0" cx="0"/>
          <a:chOff y="0" x="0"/>
          <a:chExt cy="0" cx="0"/>
        </a:xfrm>
      </p:grpSpPr>
      <p:sp>
        <p:nvSpPr>
          <p:cNvPr id="68" name="Shape 68"/>
          <p:cNvSpPr txBox="1"/>
          <p:nvPr>
            <p:ph type="title"/>
          </p:nvPr>
        </p:nvSpPr>
        <p:spPr>
          <a:xfrm>
            <a:off y="205978" x="457200"/>
            <a:ext cy="85725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69" name="Shape 69"/>
          <p:cNvSpPr txBox="1"/>
          <p:nvPr>
            <p:ph idx="1" type="body"/>
          </p:nvPr>
        </p:nvSpPr>
        <p:spPr>
          <a:xfrm>
            <a:off y="1200150" x="457200"/>
            <a:ext cy="3725680" cx="3994525"/>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70" name="Shape 70"/>
          <p:cNvSpPr txBox="1"/>
          <p:nvPr>
            <p:ph idx="2" type="body"/>
          </p:nvPr>
        </p:nvSpPr>
        <p:spPr>
          <a:xfrm>
            <a:off y="1200150" x="4692273"/>
            <a:ext cy="3725680" cx="3994525"/>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1" name="Shape 71"/>
        <p:cNvGrpSpPr/>
        <p:nvPr/>
      </p:nvGrpSpPr>
      <p:grpSpPr>
        <a:xfrm>
          <a:off y="0" x="0"/>
          <a:ext cy="0" cx="0"/>
          <a:chOff y="0" x="0"/>
          <a:chExt cy="0" cx="0"/>
        </a:xfrm>
      </p:grpSpPr>
      <p:sp>
        <p:nvSpPr>
          <p:cNvPr id="72" name="Shape 72"/>
          <p:cNvSpPr txBox="1"/>
          <p:nvPr>
            <p:ph type="title"/>
          </p:nvPr>
        </p:nvSpPr>
        <p:spPr>
          <a:xfrm>
            <a:off y="205978" x="457200"/>
            <a:ext cy="85725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73" name="Shape 73"/>
        <p:cNvGrpSpPr/>
        <p:nvPr/>
      </p:nvGrpSpPr>
      <p:grpSpPr>
        <a:xfrm>
          <a:off y="0" x="0"/>
          <a:ext cy="0" cx="0"/>
          <a:chOff y="0" x="0"/>
          <a:chExt cy="0" cx="0"/>
        </a:xfrm>
      </p:grpSpPr>
      <p:sp>
        <p:nvSpPr>
          <p:cNvPr id="74" name="Shape 74"/>
          <p:cNvSpPr txBox="1"/>
          <p:nvPr>
            <p:ph idx="1" type="body"/>
          </p:nvPr>
        </p:nvSpPr>
        <p:spPr>
          <a:xfrm>
            <a:off y="4406309" x="457200"/>
            <a:ext cy="519520" cx="8229600"/>
          </a:xfrm>
          <a:prstGeom prst="rect">
            <a:avLst/>
          </a:prstGeom>
        </p:spPr>
        <p:txBody>
          <a:bodyPr bIns="91425" rIns="91425" lIns="91425" tIns="91425" anchor="t" anchorCtr="0"/>
          <a:lstStyle>
            <a:lvl1pPr algn="ctr" indent="-171450" marL="285750">
              <a:spcBef>
                <a:spcPts val="360"/>
              </a:spcBef>
              <a:buSzPct val="100000"/>
              <a:buNone/>
              <a:defRPr sz="1800"/>
            </a:lvl1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75" name="Shape 75"/>
        <p:cNvGrpSpPr/>
        <p:nvPr/>
      </p:nvGrpSpPr>
      <p:grpSpPr>
        <a:xfrm>
          <a:off y="0" x="0"/>
          <a:ext cy="0" cx="0"/>
          <a:chOff y="0" x="0"/>
          <a:chExt cy="0" cx="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3" name="Shape 13"/>
        <p:cNvGrpSpPr/>
        <p:nvPr/>
      </p:nvGrpSpPr>
      <p:grpSpPr>
        <a:xfrm>
          <a:off y="0" x="0"/>
          <a:ext cy="0" cx="0"/>
          <a:chOff y="0" x="0"/>
          <a:chExt cy="0" cx="0"/>
        </a:xfrm>
      </p:grpSpPr>
      <p:sp>
        <p:nvSpPr>
          <p:cNvPr id="14" name="Shape 14"/>
          <p:cNvSpPr txBox="1"/>
          <p:nvPr>
            <p:ph type="title"/>
          </p:nvPr>
        </p:nvSpPr>
        <p:spPr>
          <a:xfrm>
            <a:off y="205978" x="457200"/>
            <a:ext cy="85740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5" name="Shape 15"/>
          <p:cNvSpPr txBox="1"/>
          <p:nvPr>
            <p:ph idx="1" type="body"/>
          </p:nvPr>
        </p:nvSpPr>
        <p:spPr>
          <a:xfrm>
            <a:off y="1200150" x="457200"/>
            <a:ext cy="3725699" cx="3994500"/>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
        <p:nvSpPr>
          <p:cNvPr id="16" name="Shape 16"/>
          <p:cNvSpPr txBox="1"/>
          <p:nvPr>
            <p:ph idx="2" type="body"/>
          </p:nvPr>
        </p:nvSpPr>
        <p:spPr>
          <a:xfrm>
            <a:off y="1200150" x="4692273"/>
            <a:ext cy="3725699" cx="3994500"/>
          </a:xfrm>
          <a:prstGeom prst="rect">
            <a:avLst/>
          </a:prstGeom>
        </p:spPr>
        <p:txBody>
          <a:bodyPr bIns="91425" rIns="91425" lIns="91425" tIns="91425" anchor="t"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7" name="Shape 17"/>
        <p:cNvGrpSpPr/>
        <p:nvPr/>
      </p:nvGrpSpPr>
      <p:grpSpPr>
        <a:xfrm>
          <a:off y="0" x="0"/>
          <a:ext cy="0" cx="0"/>
          <a:chOff y="0" x="0"/>
          <a:chExt cy="0" cx="0"/>
        </a:xfrm>
      </p:grpSpPr>
      <p:sp>
        <p:nvSpPr>
          <p:cNvPr id="18" name="Shape 18"/>
          <p:cNvSpPr txBox="1"/>
          <p:nvPr>
            <p:ph type="title"/>
          </p:nvPr>
        </p:nvSpPr>
        <p:spPr>
          <a:xfrm>
            <a:off y="205978" x="457200"/>
            <a:ext cy="857400" cx="8229600"/>
          </a:xfrm>
          <a:prstGeom prst="rect">
            <a:avLst/>
          </a:prstGeom>
        </p:spPr>
        <p:txBody>
          <a:bodyPr bIns="91425" rIns="91425" lIns="91425" tIns="91425" anchor="b" anchorCtr="0"/>
          <a:lstStyle>
            <a:lvl1pPr>
              <a:defRPr/>
            </a:lvl1pPr>
            <a:lvl2pPr>
              <a:defRPr/>
            </a:lvl2pPr>
            <a:lvl3pPr>
              <a:defRPr/>
            </a:lvl3pPr>
            <a:lvl4pPr>
              <a:defRPr/>
            </a:lvl4pPr>
            <a:lvl5pPr>
              <a:defRPr/>
            </a:lvl5pPr>
            <a:lvl6pPr>
              <a:defRPr/>
            </a:lvl6pPr>
            <a:lvl7pPr>
              <a:defRPr/>
            </a:lvl7pPr>
            <a:lvl8pPr>
              <a:defRPr/>
            </a:lvl8pPr>
            <a:lvl9pP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9" name="Shape 19"/>
        <p:cNvGrpSpPr/>
        <p:nvPr/>
      </p:nvGrpSpPr>
      <p:grpSpPr>
        <a:xfrm>
          <a:off y="0" x="0"/>
          <a:ext cy="0" cx="0"/>
          <a:chOff y="0" x="0"/>
          <a:chExt cy="0" cx="0"/>
        </a:xfrm>
      </p:grpSpPr>
      <p:sp>
        <p:nvSpPr>
          <p:cNvPr id="20" name="Shape 20"/>
          <p:cNvSpPr txBox="1"/>
          <p:nvPr>
            <p:ph idx="1" type="body"/>
          </p:nvPr>
        </p:nvSpPr>
        <p:spPr>
          <a:xfrm>
            <a:off y="4406309" x="457200"/>
            <a:ext cy="519599" cx="8229600"/>
          </a:xfrm>
          <a:prstGeom prst="rect">
            <a:avLst/>
          </a:prstGeom>
        </p:spPr>
        <p:txBody>
          <a:bodyPr bIns="91425" rIns="91425" lIns="91425" tIns="91425" anchor="t" anchorCtr="0"/>
          <a:lstStyle>
            <a:lvl1pPr algn="ctr" indent="-171450" marL="285750">
              <a:spcBef>
                <a:spcPts val="0"/>
              </a:spcBef>
              <a:buSzPct val="100000"/>
              <a:buNone/>
              <a:defRPr sz="1800"/>
            </a:lvl1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1" name="Shape 21"/>
        <p:cNvGrpSpPr/>
        <p:nvPr/>
      </p:nvGrpSpPr>
      <p:grpSpPr>
        <a:xfrm>
          <a:off y="0" x="0"/>
          <a:ext cy="0" cx="0"/>
          <a:chOff y="0" x="0"/>
          <a:chExt cy="0" cx="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25" name="Shape 25"/>
        <p:cNvGrpSpPr/>
        <p:nvPr/>
      </p:nvGrpSpPr>
      <p:grpSpPr>
        <a:xfrm>
          <a:off y="0" x="0"/>
          <a:ext cy="0" cx="0"/>
          <a:chOff y="0" x="0"/>
          <a:chExt cy="0" cx="0"/>
        </a:xfrm>
      </p:grpSpPr>
      <p:sp>
        <p:nvSpPr>
          <p:cNvPr id="26" name="Shape 26"/>
          <p:cNvSpPr txBox="1"/>
          <p:nvPr>
            <p:ph type="ctrTitle"/>
          </p:nvPr>
        </p:nvSpPr>
        <p:spPr>
          <a:xfrm>
            <a:off y="1583342" x="685800"/>
            <a:ext cy="1159856" cx="7772400"/>
          </a:xfrm>
          <a:prstGeom prst="rect">
            <a:avLst/>
          </a:prstGeom>
          <a:noFill/>
          <a:ln>
            <a:noFill/>
          </a:ln>
        </p:spPr>
        <p:txBody>
          <a:bodyPr bIns="91425" rIns="91425" lIns="91425" tIns="91425" anchor="b" anchorCtr="0"/>
          <a:lstStyle>
            <a:lvl1pPr algn="ctr" rtl="0" indent="304800" marL="0">
              <a:spcBef>
                <a:spcPts val="0"/>
              </a:spcBef>
              <a:buClr>
                <a:schemeClr val="dk1"/>
              </a:buClr>
              <a:buSzPct val="100000"/>
              <a:buFont typeface="Arial"/>
              <a:buNone/>
              <a:defRPr strike="noStrike" u="none" b="1" cap="none" baseline="0" sz="4800" i="0">
                <a:solidFill>
                  <a:schemeClr val="dk1"/>
                </a:solidFill>
                <a:latin typeface="Arial"/>
                <a:ea typeface="Arial"/>
                <a:cs typeface="Arial"/>
                <a:sym typeface="Arial"/>
              </a:defRPr>
            </a:lvl1pPr>
            <a:lvl2pPr algn="ctr" rtl="0" indent="304800" marL="0">
              <a:spcBef>
                <a:spcPts val="0"/>
              </a:spcBef>
              <a:buClr>
                <a:schemeClr val="dk1"/>
              </a:buClr>
              <a:buSzPct val="100000"/>
              <a:buFont typeface="Arial"/>
              <a:buNone/>
              <a:defRPr strike="noStrike" u="none" b="1" cap="none" baseline="0" sz="4800" i="0">
                <a:solidFill>
                  <a:schemeClr val="dk1"/>
                </a:solidFill>
                <a:latin typeface="Arial"/>
                <a:ea typeface="Arial"/>
                <a:cs typeface="Arial"/>
                <a:sym typeface="Arial"/>
              </a:defRPr>
            </a:lvl2pPr>
            <a:lvl3pPr algn="ctr" rtl="0" indent="304800" marL="0">
              <a:spcBef>
                <a:spcPts val="0"/>
              </a:spcBef>
              <a:buClr>
                <a:schemeClr val="dk1"/>
              </a:buClr>
              <a:buSzPct val="100000"/>
              <a:buFont typeface="Arial"/>
              <a:buNone/>
              <a:defRPr strike="noStrike" u="none" b="1" cap="none" baseline="0" sz="4800" i="0">
                <a:solidFill>
                  <a:schemeClr val="dk1"/>
                </a:solidFill>
                <a:latin typeface="Arial"/>
                <a:ea typeface="Arial"/>
                <a:cs typeface="Arial"/>
                <a:sym typeface="Arial"/>
              </a:defRPr>
            </a:lvl3pPr>
            <a:lvl4pPr algn="ctr" rtl="0" indent="304800" marL="0">
              <a:spcBef>
                <a:spcPts val="0"/>
              </a:spcBef>
              <a:buClr>
                <a:schemeClr val="dk1"/>
              </a:buClr>
              <a:buSzPct val="100000"/>
              <a:buFont typeface="Arial"/>
              <a:buNone/>
              <a:defRPr strike="noStrike" u="none" b="1" cap="none" baseline="0" sz="4800" i="0">
                <a:solidFill>
                  <a:schemeClr val="dk1"/>
                </a:solidFill>
                <a:latin typeface="Arial"/>
                <a:ea typeface="Arial"/>
                <a:cs typeface="Arial"/>
                <a:sym typeface="Arial"/>
              </a:defRPr>
            </a:lvl4pPr>
            <a:lvl5pPr algn="ctr" rtl="0" indent="304800" marL="0">
              <a:spcBef>
                <a:spcPts val="0"/>
              </a:spcBef>
              <a:buClr>
                <a:schemeClr val="dk1"/>
              </a:buClr>
              <a:buSzPct val="100000"/>
              <a:buFont typeface="Arial"/>
              <a:buNone/>
              <a:defRPr strike="noStrike" u="none" b="1" cap="none" baseline="0" sz="4800" i="0">
                <a:solidFill>
                  <a:schemeClr val="dk1"/>
                </a:solidFill>
                <a:latin typeface="Arial"/>
                <a:ea typeface="Arial"/>
                <a:cs typeface="Arial"/>
                <a:sym typeface="Arial"/>
              </a:defRPr>
            </a:lvl5pPr>
            <a:lvl6pPr algn="ctr" rtl="0" indent="304800" marL="0">
              <a:spcBef>
                <a:spcPts val="0"/>
              </a:spcBef>
              <a:buClr>
                <a:schemeClr val="dk1"/>
              </a:buClr>
              <a:buSzPct val="100000"/>
              <a:buFont typeface="Arial"/>
              <a:buNone/>
              <a:defRPr strike="noStrike" u="none" b="1" cap="none" baseline="0" sz="4800" i="0">
                <a:solidFill>
                  <a:schemeClr val="dk1"/>
                </a:solidFill>
                <a:latin typeface="Arial"/>
                <a:ea typeface="Arial"/>
                <a:cs typeface="Arial"/>
                <a:sym typeface="Arial"/>
              </a:defRPr>
            </a:lvl6pPr>
            <a:lvl7pPr algn="ctr" rtl="0" indent="304800" marL="0">
              <a:spcBef>
                <a:spcPts val="0"/>
              </a:spcBef>
              <a:buClr>
                <a:schemeClr val="dk1"/>
              </a:buClr>
              <a:buSzPct val="100000"/>
              <a:buFont typeface="Arial"/>
              <a:buNone/>
              <a:defRPr strike="noStrike" u="none" b="1" cap="none" baseline="0" sz="4800" i="0">
                <a:solidFill>
                  <a:schemeClr val="dk1"/>
                </a:solidFill>
                <a:latin typeface="Arial"/>
                <a:ea typeface="Arial"/>
                <a:cs typeface="Arial"/>
                <a:sym typeface="Arial"/>
              </a:defRPr>
            </a:lvl7pPr>
            <a:lvl8pPr algn="ctr" rtl="0" indent="304800" marL="0">
              <a:spcBef>
                <a:spcPts val="0"/>
              </a:spcBef>
              <a:buClr>
                <a:schemeClr val="dk1"/>
              </a:buClr>
              <a:buSzPct val="100000"/>
              <a:buFont typeface="Arial"/>
              <a:buNone/>
              <a:defRPr strike="noStrike" u="none" b="1" cap="none" baseline="0" sz="4800" i="0">
                <a:solidFill>
                  <a:schemeClr val="dk1"/>
                </a:solidFill>
                <a:latin typeface="Arial"/>
                <a:ea typeface="Arial"/>
                <a:cs typeface="Arial"/>
                <a:sym typeface="Arial"/>
              </a:defRPr>
            </a:lvl8pPr>
            <a:lvl9pPr algn="ctr" rtl="0" indent="304800" marL="0">
              <a:spcBef>
                <a:spcPts val="0"/>
              </a:spcBef>
              <a:buClr>
                <a:schemeClr val="dk1"/>
              </a:buClr>
              <a:buSzPct val="100000"/>
              <a:buFont typeface="Arial"/>
              <a:buNone/>
              <a:defRPr strike="noStrike" u="none" b="1" cap="none" baseline="0" sz="4800" i="0">
                <a:solidFill>
                  <a:schemeClr val="dk1"/>
                </a:solidFill>
                <a:latin typeface="Arial"/>
                <a:ea typeface="Arial"/>
                <a:cs typeface="Arial"/>
                <a:sym typeface="Arial"/>
              </a:defRPr>
            </a:lvl9pPr>
          </a:lstStyle>
          <a:p/>
        </p:txBody>
      </p:sp>
      <p:sp>
        <p:nvSpPr>
          <p:cNvPr id="27" name="Shape 27"/>
          <p:cNvSpPr txBox="1"/>
          <p:nvPr>
            <p:ph idx="1" type="subTitle"/>
          </p:nvPr>
        </p:nvSpPr>
        <p:spPr>
          <a:xfrm>
            <a:off y="2840053" x="685800"/>
            <a:ext cy="784737" cx="7772400"/>
          </a:xfrm>
          <a:prstGeom prst="rect">
            <a:avLst/>
          </a:prstGeom>
          <a:noFill/>
          <a:ln>
            <a:noFill/>
          </a:ln>
        </p:spPr>
        <p:txBody>
          <a:bodyPr bIns="91425" rIns="91425" lIns="91425" tIns="91425" anchor="t" anchorCtr="0"/>
          <a:lstStyle>
            <a:lvl1pPr algn="ctr" rtl="0" indent="190500" marL="0">
              <a:lnSpc>
                <a:spcPct val="100000"/>
              </a:lnSpc>
              <a:spcBef>
                <a:spcPts val="0"/>
              </a:spcBef>
              <a:spcAft>
                <a:spcPts val="0"/>
              </a:spcAft>
              <a:buClr>
                <a:schemeClr val="dk2"/>
              </a:buClr>
              <a:buSzPct val="100000"/>
              <a:buFont typeface="Arial"/>
              <a:buNone/>
              <a:defRPr strike="noStrike" u="none" b="0" cap="none" baseline="0" sz="3000" i="0">
                <a:solidFill>
                  <a:schemeClr val="dk2"/>
                </a:solidFill>
                <a:latin typeface="Arial"/>
                <a:ea typeface="Arial"/>
                <a:cs typeface="Arial"/>
                <a:sym typeface="Arial"/>
              </a:defRPr>
            </a:lvl1pPr>
            <a:lvl2pPr algn="ctr" rtl="0" indent="190500" marL="0">
              <a:lnSpc>
                <a:spcPct val="100000"/>
              </a:lnSpc>
              <a:spcBef>
                <a:spcPts val="0"/>
              </a:spcBef>
              <a:spcAft>
                <a:spcPts val="0"/>
              </a:spcAft>
              <a:buClr>
                <a:schemeClr val="dk2"/>
              </a:buClr>
              <a:buSzPct val="100000"/>
              <a:buFont typeface="Arial"/>
              <a:buNone/>
              <a:defRPr strike="noStrike" u="none" b="0" cap="none" baseline="0" sz="3000" i="0">
                <a:solidFill>
                  <a:schemeClr val="dk2"/>
                </a:solidFill>
                <a:latin typeface="Arial"/>
                <a:ea typeface="Arial"/>
                <a:cs typeface="Arial"/>
                <a:sym typeface="Arial"/>
              </a:defRPr>
            </a:lvl2pPr>
            <a:lvl3pPr algn="ctr" rtl="0" indent="190500" marL="0">
              <a:lnSpc>
                <a:spcPct val="100000"/>
              </a:lnSpc>
              <a:spcBef>
                <a:spcPts val="0"/>
              </a:spcBef>
              <a:spcAft>
                <a:spcPts val="0"/>
              </a:spcAft>
              <a:buClr>
                <a:schemeClr val="dk2"/>
              </a:buClr>
              <a:buSzPct val="100000"/>
              <a:buFont typeface="Arial"/>
              <a:buNone/>
              <a:defRPr strike="noStrike" u="none" b="0" cap="none" baseline="0" sz="3000" i="0">
                <a:solidFill>
                  <a:schemeClr val="dk2"/>
                </a:solidFill>
                <a:latin typeface="Arial"/>
                <a:ea typeface="Arial"/>
                <a:cs typeface="Arial"/>
                <a:sym typeface="Arial"/>
              </a:defRPr>
            </a:lvl3pPr>
            <a:lvl4pPr algn="ctr" rtl="0" indent="190500" marL="0">
              <a:lnSpc>
                <a:spcPct val="100000"/>
              </a:lnSpc>
              <a:spcBef>
                <a:spcPts val="0"/>
              </a:spcBef>
              <a:spcAft>
                <a:spcPts val="0"/>
              </a:spcAft>
              <a:buClr>
                <a:schemeClr val="dk2"/>
              </a:buClr>
              <a:buSzPct val="100000"/>
              <a:buFont typeface="Arial"/>
              <a:buNone/>
              <a:defRPr strike="noStrike" u="none" b="0" cap="none" baseline="0" sz="3000" i="0">
                <a:solidFill>
                  <a:schemeClr val="dk2"/>
                </a:solidFill>
                <a:latin typeface="Arial"/>
                <a:ea typeface="Arial"/>
                <a:cs typeface="Arial"/>
                <a:sym typeface="Arial"/>
              </a:defRPr>
            </a:lvl4pPr>
            <a:lvl5pPr algn="ctr" rtl="0" indent="190500" marL="0">
              <a:lnSpc>
                <a:spcPct val="100000"/>
              </a:lnSpc>
              <a:spcBef>
                <a:spcPts val="0"/>
              </a:spcBef>
              <a:spcAft>
                <a:spcPts val="0"/>
              </a:spcAft>
              <a:buClr>
                <a:schemeClr val="dk2"/>
              </a:buClr>
              <a:buSzPct val="100000"/>
              <a:buFont typeface="Arial"/>
              <a:buNone/>
              <a:defRPr strike="noStrike" u="none" b="0" cap="none" baseline="0" sz="3000" i="0">
                <a:solidFill>
                  <a:schemeClr val="dk2"/>
                </a:solidFill>
                <a:latin typeface="Arial"/>
                <a:ea typeface="Arial"/>
                <a:cs typeface="Arial"/>
                <a:sym typeface="Arial"/>
              </a:defRPr>
            </a:lvl5pPr>
            <a:lvl6pPr algn="ctr" rtl="0" indent="190500" marL="0">
              <a:lnSpc>
                <a:spcPct val="100000"/>
              </a:lnSpc>
              <a:spcBef>
                <a:spcPts val="0"/>
              </a:spcBef>
              <a:spcAft>
                <a:spcPts val="0"/>
              </a:spcAft>
              <a:buClr>
                <a:schemeClr val="dk2"/>
              </a:buClr>
              <a:buSzPct val="100000"/>
              <a:buFont typeface="Arial"/>
              <a:buNone/>
              <a:defRPr strike="noStrike" u="none" b="0" cap="none" baseline="0" sz="3000" i="0">
                <a:solidFill>
                  <a:schemeClr val="dk2"/>
                </a:solidFill>
                <a:latin typeface="Arial"/>
                <a:ea typeface="Arial"/>
                <a:cs typeface="Arial"/>
                <a:sym typeface="Arial"/>
              </a:defRPr>
            </a:lvl6pPr>
            <a:lvl7pPr algn="ctr" rtl="0" indent="190500" marL="0">
              <a:lnSpc>
                <a:spcPct val="100000"/>
              </a:lnSpc>
              <a:spcBef>
                <a:spcPts val="0"/>
              </a:spcBef>
              <a:spcAft>
                <a:spcPts val="0"/>
              </a:spcAft>
              <a:buClr>
                <a:schemeClr val="dk2"/>
              </a:buClr>
              <a:buSzPct val="100000"/>
              <a:buFont typeface="Arial"/>
              <a:buNone/>
              <a:defRPr strike="noStrike" u="none" b="0" cap="none" baseline="0" sz="3000" i="0">
                <a:solidFill>
                  <a:schemeClr val="dk2"/>
                </a:solidFill>
                <a:latin typeface="Arial"/>
                <a:ea typeface="Arial"/>
                <a:cs typeface="Arial"/>
                <a:sym typeface="Arial"/>
              </a:defRPr>
            </a:lvl7pPr>
            <a:lvl8pPr algn="ctr" rtl="0" indent="190500" marL="0">
              <a:lnSpc>
                <a:spcPct val="100000"/>
              </a:lnSpc>
              <a:spcBef>
                <a:spcPts val="0"/>
              </a:spcBef>
              <a:spcAft>
                <a:spcPts val="0"/>
              </a:spcAft>
              <a:buClr>
                <a:schemeClr val="dk2"/>
              </a:buClr>
              <a:buSzPct val="100000"/>
              <a:buFont typeface="Arial"/>
              <a:buNone/>
              <a:defRPr strike="noStrike" u="none" b="0" cap="none" baseline="0" sz="3000" i="0">
                <a:solidFill>
                  <a:schemeClr val="dk2"/>
                </a:solidFill>
                <a:latin typeface="Arial"/>
                <a:ea typeface="Arial"/>
                <a:cs typeface="Arial"/>
                <a:sym typeface="Arial"/>
              </a:defRPr>
            </a:lvl8pPr>
            <a:lvl9pPr algn="ctr" rtl="0" indent="190500" marL="0">
              <a:lnSpc>
                <a:spcPct val="100000"/>
              </a:lnSpc>
              <a:spcBef>
                <a:spcPts val="0"/>
              </a:spcBef>
              <a:spcAft>
                <a:spcPts val="0"/>
              </a:spcAft>
              <a:buClr>
                <a:schemeClr val="dk2"/>
              </a:buClr>
              <a:buSzPct val="100000"/>
              <a:buFont typeface="Arial"/>
              <a:buNone/>
              <a:defRPr strike="noStrike" u="none" b="0" cap="none" baseline="0" sz="3000" i="0">
                <a:solidFill>
                  <a:schemeClr val="dk2"/>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8" name="Shape 28"/>
        <p:cNvGrpSpPr/>
        <p:nvPr/>
      </p:nvGrpSpPr>
      <p:grpSpPr>
        <a:xfrm>
          <a:off y="0" x="0"/>
          <a:ext cy="0" cx="0"/>
          <a:chOff y="0" x="0"/>
          <a:chExt cy="0" cx="0"/>
        </a:xfrm>
      </p:grpSpPr>
      <p:sp>
        <p:nvSpPr>
          <p:cNvPr id="29" name="Shape 29"/>
          <p:cNvSpPr txBox="1"/>
          <p:nvPr>
            <p:ph type="title"/>
          </p:nvPr>
        </p:nvSpPr>
        <p:spPr>
          <a:xfrm>
            <a:off y="205978" x="457200"/>
            <a:ext cy="857250" cx="8229600"/>
          </a:xfrm>
          <a:prstGeom prst="rect">
            <a:avLst/>
          </a:prstGeom>
          <a:noFill/>
          <a:ln>
            <a:noFill/>
          </a:ln>
        </p:spPr>
        <p:txBody>
          <a:bodyPr bIns="91425" rIns="91425" lIns="91425" tIns="91425" anchor="b" anchorCtr="0"/>
          <a:lstStyle>
            <a:lvl1pPr algn="l" rtl="0">
              <a:spcBef>
                <a:spcPts val="0"/>
              </a:spcBef>
              <a:buSzPct val="100000"/>
              <a:buFont typeface="Arial"/>
              <a:buNone/>
              <a:defRPr b="1" sz="3600">
                <a:solidFill>
                  <a:schemeClr val="dk1"/>
                </a:solidFill>
                <a:latin typeface="Arial"/>
                <a:ea typeface="Arial"/>
                <a:cs typeface="Arial"/>
                <a:sym typeface="Arial"/>
              </a:defRPr>
            </a:lvl1pPr>
            <a:lvl2pPr algn="l" rtl="0">
              <a:spcBef>
                <a:spcPts val="0"/>
              </a:spcBef>
              <a:buSzPct val="100000"/>
              <a:buFont typeface="Arial"/>
              <a:buNone/>
              <a:defRPr b="1" sz="3600">
                <a:solidFill>
                  <a:schemeClr val="dk1"/>
                </a:solidFill>
                <a:latin typeface="Arial"/>
                <a:ea typeface="Arial"/>
                <a:cs typeface="Arial"/>
                <a:sym typeface="Arial"/>
              </a:defRPr>
            </a:lvl2pPr>
            <a:lvl3pPr algn="l" rtl="0">
              <a:spcBef>
                <a:spcPts val="0"/>
              </a:spcBef>
              <a:buSzPct val="100000"/>
              <a:buFont typeface="Arial"/>
              <a:buNone/>
              <a:defRPr b="1" sz="3600">
                <a:solidFill>
                  <a:schemeClr val="dk1"/>
                </a:solidFill>
                <a:latin typeface="Arial"/>
                <a:ea typeface="Arial"/>
                <a:cs typeface="Arial"/>
                <a:sym typeface="Arial"/>
              </a:defRPr>
            </a:lvl3pPr>
            <a:lvl4pPr algn="l" rtl="0">
              <a:spcBef>
                <a:spcPts val="0"/>
              </a:spcBef>
              <a:buSzPct val="100000"/>
              <a:buFont typeface="Arial"/>
              <a:buNone/>
              <a:defRPr b="1" sz="3600">
                <a:solidFill>
                  <a:schemeClr val="dk1"/>
                </a:solidFill>
                <a:latin typeface="Arial"/>
                <a:ea typeface="Arial"/>
                <a:cs typeface="Arial"/>
                <a:sym typeface="Arial"/>
              </a:defRPr>
            </a:lvl4pPr>
            <a:lvl5pPr algn="l" rtl="0">
              <a:spcBef>
                <a:spcPts val="0"/>
              </a:spcBef>
              <a:buSzPct val="100000"/>
              <a:buFont typeface="Arial"/>
              <a:buNone/>
              <a:defRPr b="1" sz="3600">
                <a:solidFill>
                  <a:schemeClr val="dk1"/>
                </a:solidFill>
                <a:latin typeface="Arial"/>
                <a:ea typeface="Arial"/>
                <a:cs typeface="Arial"/>
                <a:sym typeface="Arial"/>
              </a:defRPr>
            </a:lvl5pPr>
            <a:lvl6pPr algn="l" rtl="0">
              <a:spcBef>
                <a:spcPts val="0"/>
              </a:spcBef>
              <a:buSzPct val="100000"/>
              <a:buFont typeface="Arial"/>
              <a:buNone/>
              <a:defRPr b="1" sz="3600">
                <a:solidFill>
                  <a:schemeClr val="dk1"/>
                </a:solidFill>
                <a:latin typeface="Arial"/>
                <a:ea typeface="Arial"/>
                <a:cs typeface="Arial"/>
                <a:sym typeface="Arial"/>
              </a:defRPr>
            </a:lvl6pPr>
            <a:lvl7pPr algn="l" rtl="0">
              <a:spcBef>
                <a:spcPts val="0"/>
              </a:spcBef>
              <a:buSzPct val="100000"/>
              <a:buFont typeface="Arial"/>
              <a:buNone/>
              <a:defRPr b="1" sz="3600">
                <a:solidFill>
                  <a:schemeClr val="dk1"/>
                </a:solidFill>
                <a:latin typeface="Arial"/>
                <a:ea typeface="Arial"/>
                <a:cs typeface="Arial"/>
                <a:sym typeface="Arial"/>
              </a:defRPr>
            </a:lvl7pPr>
            <a:lvl8pPr algn="l" rtl="0">
              <a:spcBef>
                <a:spcPts val="0"/>
              </a:spcBef>
              <a:buSzPct val="100000"/>
              <a:buFont typeface="Arial"/>
              <a:buNone/>
              <a:defRPr b="1" sz="3600">
                <a:solidFill>
                  <a:schemeClr val="dk1"/>
                </a:solidFill>
                <a:latin typeface="Arial"/>
                <a:ea typeface="Arial"/>
                <a:cs typeface="Arial"/>
                <a:sym typeface="Arial"/>
              </a:defRPr>
            </a:lvl8pPr>
            <a:lvl9pPr algn="l" rtl="0">
              <a:spcBef>
                <a:spcPts val="0"/>
              </a:spcBef>
              <a:buSzPct val="100000"/>
              <a:buFont typeface="Arial"/>
              <a:buNone/>
              <a:defRPr b="1" sz="3600">
                <a:solidFill>
                  <a:schemeClr val="dk1"/>
                </a:solidFill>
                <a:latin typeface="Arial"/>
                <a:ea typeface="Arial"/>
                <a:cs typeface="Arial"/>
                <a:sym typeface="Arial"/>
              </a:defRPr>
            </a:lvl9pPr>
          </a:lstStyle>
          <a:p/>
        </p:txBody>
      </p:sp>
      <p:sp>
        <p:nvSpPr>
          <p:cNvPr id="30" name="Shape 30"/>
          <p:cNvSpPr txBox="1"/>
          <p:nvPr>
            <p:ph idx="1" type="body"/>
          </p:nvPr>
        </p:nvSpPr>
        <p:spPr>
          <a:xfrm>
            <a:off y="1200150" x="457200"/>
            <a:ext cy="3725680" cx="8229600"/>
          </a:xfrm>
          <a:prstGeom prst="rect">
            <a:avLst/>
          </a:prstGeom>
          <a:noFill/>
          <a:ln>
            <a:noFill/>
          </a:ln>
        </p:spPr>
        <p:txBody>
          <a:bodyPr bIns="91425" rIns="91425" lIns="91425" tIns="91425" anchor="t" anchorCtr="0"/>
          <a:lstStyle>
            <a:lvl1pPr rtl="0">
              <a:defRPr/>
            </a:lvl1pPr>
            <a:lvl2pPr rtl="0" indent="-285750" marL="742950">
              <a:defRPr/>
            </a:lvl2pPr>
            <a:lvl3pPr rtl="0" indent="-228600" marL="1143000">
              <a:defRPr/>
            </a:lvl3pPr>
            <a:lvl4pPr rtl="0" indent="-228600" marL="160020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31" name="Shape 31"/>
        <p:cNvGrpSpPr/>
        <p:nvPr/>
      </p:nvGrpSpPr>
      <p:grpSpPr>
        <a:xfrm>
          <a:off y="0" x="0"/>
          <a:ext cy="0" cx="0"/>
          <a:chOff y="0" x="0"/>
          <a:chExt cy="0" cx="0"/>
        </a:xfrm>
      </p:grpSpPr>
      <p:sp>
        <p:nvSpPr>
          <p:cNvPr id="32" name="Shape 32"/>
          <p:cNvSpPr txBox="1"/>
          <p:nvPr>
            <p:ph type="title"/>
          </p:nvPr>
        </p:nvSpPr>
        <p:spPr>
          <a:xfrm>
            <a:off y="205978" x="457200"/>
            <a:ext cy="857250" cx="8229600"/>
          </a:xfrm>
          <a:prstGeom prst="rect">
            <a:avLst/>
          </a:prstGeom>
          <a:noFill/>
          <a:ln>
            <a:noFill/>
          </a:ln>
        </p:spPr>
        <p:txBody>
          <a:bodyPr bIns="91425" rIns="91425" lIns="91425" tIns="91425" anchor="b" anchorCtr="0"/>
          <a:lstStyle>
            <a:lvl1pPr algn="l" rtl="0">
              <a:spcBef>
                <a:spcPts val="0"/>
              </a:spcBef>
              <a:buSzPct val="100000"/>
              <a:buFont typeface="Arial"/>
              <a:buNone/>
              <a:defRPr b="1" sz="3600">
                <a:solidFill>
                  <a:schemeClr val="dk1"/>
                </a:solidFill>
                <a:latin typeface="Arial"/>
                <a:ea typeface="Arial"/>
                <a:cs typeface="Arial"/>
                <a:sym typeface="Arial"/>
              </a:defRPr>
            </a:lvl1pPr>
            <a:lvl2pPr algn="l" rtl="0">
              <a:spcBef>
                <a:spcPts val="0"/>
              </a:spcBef>
              <a:buSzPct val="100000"/>
              <a:buFont typeface="Arial"/>
              <a:buNone/>
              <a:defRPr b="1" sz="3600">
                <a:solidFill>
                  <a:schemeClr val="dk1"/>
                </a:solidFill>
                <a:latin typeface="Arial"/>
                <a:ea typeface="Arial"/>
                <a:cs typeface="Arial"/>
                <a:sym typeface="Arial"/>
              </a:defRPr>
            </a:lvl2pPr>
            <a:lvl3pPr algn="l" rtl="0">
              <a:spcBef>
                <a:spcPts val="0"/>
              </a:spcBef>
              <a:buSzPct val="100000"/>
              <a:buFont typeface="Arial"/>
              <a:buNone/>
              <a:defRPr b="1" sz="3600">
                <a:solidFill>
                  <a:schemeClr val="dk1"/>
                </a:solidFill>
                <a:latin typeface="Arial"/>
                <a:ea typeface="Arial"/>
                <a:cs typeface="Arial"/>
                <a:sym typeface="Arial"/>
              </a:defRPr>
            </a:lvl3pPr>
            <a:lvl4pPr algn="l" rtl="0">
              <a:spcBef>
                <a:spcPts val="0"/>
              </a:spcBef>
              <a:buSzPct val="100000"/>
              <a:buFont typeface="Arial"/>
              <a:buNone/>
              <a:defRPr b="1" sz="3600">
                <a:solidFill>
                  <a:schemeClr val="dk1"/>
                </a:solidFill>
                <a:latin typeface="Arial"/>
                <a:ea typeface="Arial"/>
                <a:cs typeface="Arial"/>
                <a:sym typeface="Arial"/>
              </a:defRPr>
            </a:lvl4pPr>
            <a:lvl5pPr algn="l" rtl="0">
              <a:spcBef>
                <a:spcPts val="0"/>
              </a:spcBef>
              <a:buSzPct val="100000"/>
              <a:buFont typeface="Arial"/>
              <a:buNone/>
              <a:defRPr b="1" sz="3600">
                <a:solidFill>
                  <a:schemeClr val="dk1"/>
                </a:solidFill>
                <a:latin typeface="Arial"/>
                <a:ea typeface="Arial"/>
                <a:cs typeface="Arial"/>
                <a:sym typeface="Arial"/>
              </a:defRPr>
            </a:lvl5pPr>
            <a:lvl6pPr algn="l" rtl="0">
              <a:spcBef>
                <a:spcPts val="0"/>
              </a:spcBef>
              <a:buSzPct val="100000"/>
              <a:buFont typeface="Arial"/>
              <a:buNone/>
              <a:defRPr b="1" sz="3600">
                <a:solidFill>
                  <a:schemeClr val="dk1"/>
                </a:solidFill>
                <a:latin typeface="Arial"/>
                <a:ea typeface="Arial"/>
                <a:cs typeface="Arial"/>
                <a:sym typeface="Arial"/>
              </a:defRPr>
            </a:lvl6pPr>
            <a:lvl7pPr algn="l" rtl="0">
              <a:spcBef>
                <a:spcPts val="0"/>
              </a:spcBef>
              <a:buSzPct val="100000"/>
              <a:buFont typeface="Arial"/>
              <a:buNone/>
              <a:defRPr b="1" sz="3600">
                <a:solidFill>
                  <a:schemeClr val="dk1"/>
                </a:solidFill>
                <a:latin typeface="Arial"/>
                <a:ea typeface="Arial"/>
                <a:cs typeface="Arial"/>
                <a:sym typeface="Arial"/>
              </a:defRPr>
            </a:lvl7pPr>
            <a:lvl8pPr algn="l" rtl="0">
              <a:spcBef>
                <a:spcPts val="0"/>
              </a:spcBef>
              <a:buSzPct val="100000"/>
              <a:buFont typeface="Arial"/>
              <a:buNone/>
              <a:defRPr b="1" sz="3600">
                <a:solidFill>
                  <a:schemeClr val="dk1"/>
                </a:solidFill>
                <a:latin typeface="Arial"/>
                <a:ea typeface="Arial"/>
                <a:cs typeface="Arial"/>
                <a:sym typeface="Arial"/>
              </a:defRPr>
            </a:lvl8pPr>
            <a:lvl9pPr algn="l" rtl="0">
              <a:spcBef>
                <a:spcPts val="0"/>
              </a:spcBef>
              <a:buSzPct val="100000"/>
              <a:buFont typeface="Arial"/>
              <a:buNone/>
              <a:defRPr b="1" sz="3600">
                <a:solidFill>
                  <a:schemeClr val="dk1"/>
                </a:solidFill>
                <a:latin typeface="Arial"/>
                <a:ea typeface="Arial"/>
                <a:cs typeface="Arial"/>
                <a:sym typeface="Arial"/>
              </a:defRPr>
            </a:lvl9pPr>
          </a:lstStyle>
          <a:p/>
        </p:txBody>
      </p:sp>
      <p:sp>
        <p:nvSpPr>
          <p:cNvPr id="33" name="Shape 33"/>
          <p:cNvSpPr txBox="1"/>
          <p:nvPr>
            <p:ph idx="1" type="body"/>
          </p:nvPr>
        </p:nvSpPr>
        <p:spPr>
          <a:xfrm>
            <a:off y="1200150" x="457200"/>
            <a:ext cy="3725680" cx="3994525"/>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
        <p:nvSpPr>
          <p:cNvPr id="34" name="Shape 34"/>
          <p:cNvSpPr txBox="1"/>
          <p:nvPr>
            <p:ph idx="2" type="body"/>
          </p:nvPr>
        </p:nvSpPr>
        <p:spPr>
          <a:xfrm>
            <a:off y="1200150" x="4692273"/>
            <a:ext cy="3725680" cx="3994525"/>
          </a:xfrm>
          <a:prstGeom prst="rect">
            <a:avLst/>
          </a:prstGeom>
          <a:noFill/>
          <a:ln>
            <a:noFill/>
          </a:ln>
        </p:spPr>
        <p:txBody>
          <a:bodyPr bIns="91425" rIns="91425" lIns="91425" t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Target="../slideLayouts/slideLayout2.xml" Type="http://schemas.openxmlformats.org/officeDocument/2006/relationships/slideLayout" Id="rId2"/><Relationship Target="../slideLayouts/slideLayout1.xml" Type="http://schemas.openxmlformats.org/officeDocument/2006/relationships/slideLayout" Id="rId1"/><Relationship Target="../slideLayouts/slideLayout4.xml" Type="http://schemas.openxmlformats.org/officeDocument/2006/relationships/slideLayout" Id="rId4"/><Relationship Target="../slideLayouts/slideLayout3.xml" Type="http://schemas.openxmlformats.org/officeDocument/2006/relationships/slideLayout" Id="rId3"/><Relationship Target="../slideLayouts/slideLayout6.xml" Type="http://schemas.openxmlformats.org/officeDocument/2006/relationships/slideLayout" Id="rId6"/><Relationship Target="../slideLayouts/slideLayout5.xml" Type="http://schemas.openxmlformats.org/officeDocument/2006/relationships/slideLayout" Id="rId5"/><Relationship Target="../theme/theme3.xml" Type="http://schemas.openxmlformats.org/officeDocument/2006/relationships/theme" Id="rId7"/></Relationships>
</file>

<file path=ppt/slideMasters/_rels/slideMaster2.xml.rels><?xml version="1.0" encoding="UTF-8" standalone="yes"?><Relationships xmlns="http://schemas.openxmlformats.org/package/2006/relationships"><Relationship Target="../slideLayouts/slideLayout8.xml" Type="http://schemas.openxmlformats.org/officeDocument/2006/relationships/slideLayout" Id="rId2"/><Relationship Target="../slideLayouts/slideLayout7.xml" Type="http://schemas.openxmlformats.org/officeDocument/2006/relationships/slideLayout" Id="rId1"/><Relationship Target="../slideLayouts/slideLayout10.xml" Type="http://schemas.openxmlformats.org/officeDocument/2006/relationships/slideLayout" Id="rId4"/><Relationship Target="../slideLayouts/slideLayout9.xml" Type="http://schemas.openxmlformats.org/officeDocument/2006/relationships/slideLayout" Id="rId3"/><Relationship Target="../slideLayouts/slideLayout12.xml" Type="http://schemas.openxmlformats.org/officeDocument/2006/relationships/slideLayout" Id="rId6"/><Relationship Target="../slideLayouts/slideLayout11.xml" Type="http://schemas.openxmlformats.org/officeDocument/2006/relationships/slideLayout" Id="rId5"/><Relationship Target="../theme/theme2.xml" Type="http://schemas.openxmlformats.org/officeDocument/2006/relationships/theme" Id="rId7"/></Relationships>
</file>

<file path=ppt/slideMasters/_rels/slideMaster3.xml.rels><?xml version="1.0" encoding="UTF-8" standalone="yes"?><Relationships xmlns="http://schemas.openxmlformats.org/package/2006/relationships"><Relationship Target="../slideLayouts/slideLayout14.xml" Type="http://schemas.openxmlformats.org/officeDocument/2006/relationships/slideLayout" Id="rId2"/><Relationship Target="../slideLayouts/slideLayout13.xml" Type="http://schemas.openxmlformats.org/officeDocument/2006/relationships/slideLayout" Id="rId1"/><Relationship Target="../slideLayouts/slideLayout16.xml" Type="http://schemas.openxmlformats.org/officeDocument/2006/relationships/slideLayout" Id="rId4"/><Relationship Target="../slideLayouts/slideLayout15.xml" Type="http://schemas.openxmlformats.org/officeDocument/2006/relationships/slideLayout" Id="rId3"/><Relationship Target="../slideLayouts/slideLayout18.xml" Type="http://schemas.openxmlformats.org/officeDocument/2006/relationships/slideLayout" Id="rId6"/><Relationship Target="../slideLayouts/slideLayout17.xml" Type="http://schemas.openxmlformats.org/officeDocument/2006/relationships/slideLayout" Id="rId5"/><Relationship Target="../theme/theme1.xml" Type="http://schemas.openxmlformats.org/officeDocument/2006/relationships/theme" Id="rId7"/></Relationships>
</file>

<file path=ppt/slideMasters/_rels/slideMaster4.xml.rels><?xml version="1.0" encoding="UTF-8" standalone="yes"?><Relationships xmlns="http://schemas.openxmlformats.org/package/2006/relationships"><Relationship Target="../slideLayouts/slideLayout20.xml" Type="http://schemas.openxmlformats.org/officeDocument/2006/relationships/slideLayout" Id="rId2"/><Relationship Target="../slideLayouts/slideLayout19.xml" Type="http://schemas.openxmlformats.org/officeDocument/2006/relationships/slideLayout" Id="rId1"/><Relationship Target="../slideLayouts/slideLayout22.xml" Type="http://schemas.openxmlformats.org/officeDocument/2006/relationships/slideLayout" Id="rId4"/><Relationship Target="../slideLayouts/slideLayout21.xml" Type="http://schemas.openxmlformats.org/officeDocument/2006/relationships/slideLayout" Id="rId3"/><Relationship Target="../slideLayouts/slideLayout24.xml" Type="http://schemas.openxmlformats.org/officeDocument/2006/relationships/slideLayout" Id="rId6"/><Relationship Target="../slideLayouts/slideLayout23.xml" Type="http://schemas.openxmlformats.org/officeDocument/2006/relationships/slideLayout" Id="rId5"/><Relationship Target="../theme/theme5.xml" Type="http://schemas.openxmlformats.org/officeDocument/2006/relationships/theme" Id="rId7"/></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4" name="Shape 4"/>
        <p:cNvGrpSpPr/>
        <p:nvPr/>
      </p:nvGrpSpPr>
      <p:grpSpPr>
        <a:xfrm>
          <a:off y="0" x="0"/>
          <a:ext cy="0" cx="0"/>
          <a:chOff y="0" x="0"/>
          <a:chExt cy="0" cx="0"/>
        </a:xfrm>
      </p:grpSpPr>
      <p:sp>
        <p:nvSpPr>
          <p:cNvPr id="5" name="Shape 5"/>
          <p:cNvSpPr txBox="1"/>
          <p:nvPr>
            <p:ph type="title"/>
          </p:nvPr>
        </p:nvSpPr>
        <p:spPr>
          <a:xfrm>
            <a:off y="205978" x="457200"/>
            <a:ext cy="857400" cx="8229600"/>
          </a:xfrm>
          <a:prstGeom prst="rect">
            <a:avLst/>
          </a:prstGeom>
        </p:spPr>
        <p:txBody>
          <a:bodyPr bIns="91425" rIns="91425" lIns="91425" tIns="91425" anchor="b" anchorCtr="0"/>
          <a:lstStyle>
            <a:lvl1pPr marL="0">
              <a:buClr>
                <a:schemeClr val="lt1"/>
              </a:buClr>
              <a:buSzPct val="100000"/>
              <a:buNone/>
              <a:defRPr b="1" sz="3600">
                <a:solidFill>
                  <a:schemeClr val="lt1"/>
                </a:solidFill>
              </a:defRPr>
            </a:lvl1pPr>
            <a:lvl2pPr indent="228600" marL="0">
              <a:buClr>
                <a:schemeClr val="lt1"/>
              </a:buClr>
              <a:buSzPct val="100000"/>
              <a:buNone/>
              <a:defRPr b="1" sz="3600">
                <a:solidFill>
                  <a:schemeClr val="lt1"/>
                </a:solidFill>
              </a:defRPr>
            </a:lvl2pPr>
            <a:lvl3pPr indent="228600" marL="0">
              <a:buClr>
                <a:schemeClr val="lt1"/>
              </a:buClr>
              <a:buSzPct val="100000"/>
              <a:buNone/>
              <a:defRPr b="1" sz="3600">
                <a:solidFill>
                  <a:schemeClr val="lt1"/>
                </a:solidFill>
              </a:defRPr>
            </a:lvl3pPr>
            <a:lvl4pPr indent="228600" marL="0">
              <a:buClr>
                <a:schemeClr val="lt1"/>
              </a:buClr>
              <a:buSzPct val="100000"/>
              <a:buNone/>
              <a:defRPr b="1" sz="3600">
                <a:solidFill>
                  <a:schemeClr val="lt1"/>
                </a:solidFill>
              </a:defRPr>
            </a:lvl4pPr>
            <a:lvl5pPr indent="228600" marL="0">
              <a:buClr>
                <a:schemeClr val="lt1"/>
              </a:buClr>
              <a:buSzPct val="100000"/>
              <a:buNone/>
              <a:defRPr b="1" sz="3600">
                <a:solidFill>
                  <a:schemeClr val="lt1"/>
                </a:solidFill>
              </a:defRPr>
            </a:lvl5pPr>
            <a:lvl6pPr indent="228600" marL="0">
              <a:buClr>
                <a:schemeClr val="lt1"/>
              </a:buClr>
              <a:buSzPct val="100000"/>
              <a:buNone/>
              <a:defRPr b="1" sz="3600">
                <a:solidFill>
                  <a:schemeClr val="lt1"/>
                </a:solidFill>
              </a:defRPr>
            </a:lvl6pPr>
            <a:lvl7pPr indent="228600" marL="0">
              <a:buClr>
                <a:schemeClr val="lt1"/>
              </a:buClr>
              <a:buSzPct val="100000"/>
              <a:buNone/>
              <a:defRPr b="1" sz="3600">
                <a:solidFill>
                  <a:schemeClr val="lt1"/>
                </a:solidFill>
              </a:defRPr>
            </a:lvl7pPr>
            <a:lvl8pPr indent="228600" marL="0">
              <a:buClr>
                <a:schemeClr val="lt1"/>
              </a:buClr>
              <a:buSzPct val="100000"/>
              <a:buNone/>
              <a:defRPr b="1" sz="3600">
                <a:solidFill>
                  <a:schemeClr val="lt1"/>
                </a:solidFill>
              </a:defRPr>
            </a:lvl8pPr>
            <a:lvl9pPr indent="228600" marL="0">
              <a:buClr>
                <a:schemeClr val="lt1"/>
              </a:buClr>
              <a:buSzPct val="100000"/>
              <a:buNone/>
              <a:defRPr b="1" sz="3600">
                <a:solidFill>
                  <a:schemeClr val="lt1"/>
                </a:solidFill>
              </a:defRPr>
            </a:lvl9pPr>
          </a:lstStyle>
          <a:p/>
        </p:txBody>
      </p:sp>
      <p:sp>
        <p:nvSpPr>
          <p:cNvPr id="6" name="Shape 6"/>
          <p:cNvSpPr txBox="1"/>
          <p:nvPr>
            <p:ph idx="1" type="body"/>
          </p:nvPr>
        </p:nvSpPr>
        <p:spPr>
          <a:xfrm>
            <a:off y="1200150" x="457200"/>
            <a:ext cy="3725699" cx="8229600"/>
          </a:xfrm>
          <a:prstGeom prst="rect">
            <a:avLst/>
          </a:prstGeom>
        </p:spPr>
        <p:txBody>
          <a:bodyPr bIns="91425" rIns="91425" lIns="91425" tIns="91425" anchor="t" anchorCtr="0"/>
          <a:lstStyle>
            <a:lvl1pPr indent="-152400" marL="342900">
              <a:spcBef>
                <a:spcPts val="600"/>
              </a:spcBef>
              <a:buClr>
                <a:schemeClr val="lt1"/>
              </a:buClr>
              <a:buSzPct val="100000"/>
              <a:defRPr sz="3000">
                <a:solidFill>
                  <a:schemeClr val="lt1"/>
                </a:solidFill>
              </a:defRPr>
            </a:lvl1pPr>
            <a:lvl2pPr indent="-133350" marL="742950">
              <a:spcBef>
                <a:spcPts val="480"/>
              </a:spcBef>
              <a:buClr>
                <a:schemeClr val="lt1"/>
              </a:buClr>
              <a:buSzPct val="100000"/>
              <a:defRPr sz="2400">
                <a:solidFill>
                  <a:schemeClr val="lt1"/>
                </a:solidFill>
              </a:defRPr>
            </a:lvl2pPr>
            <a:lvl3pPr indent="-76200" marL="1143000">
              <a:spcBef>
                <a:spcPts val="480"/>
              </a:spcBef>
              <a:buClr>
                <a:schemeClr val="lt1"/>
              </a:buClr>
              <a:buSzPct val="100000"/>
              <a:defRPr sz="2400">
                <a:solidFill>
                  <a:schemeClr val="lt1"/>
                </a:solidFill>
              </a:defRPr>
            </a:lvl3pPr>
            <a:lvl4pPr indent="-114300" marL="1600200">
              <a:spcBef>
                <a:spcPts val="360"/>
              </a:spcBef>
              <a:buClr>
                <a:schemeClr val="lt1"/>
              </a:buClr>
              <a:buSzPct val="100000"/>
              <a:defRPr sz="1800">
                <a:solidFill>
                  <a:schemeClr val="lt1"/>
                </a:solidFill>
              </a:defRPr>
            </a:lvl4pPr>
            <a:lvl5pPr indent="-114300" marL="2057400">
              <a:spcBef>
                <a:spcPts val="360"/>
              </a:spcBef>
              <a:buClr>
                <a:schemeClr val="lt1"/>
              </a:buClr>
              <a:buSzPct val="100000"/>
              <a:defRPr sz="1800">
                <a:solidFill>
                  <a:schemeClr val="lt1"/>
                </a:solidFill>
              </a:defRPr>
            </a:lvl5pPr>
            <a:lvl6pPr indent="-114300" marL="2514600">
              <a:spcBef>
                <a:spcPts val="360"/>
              </a:spcBef>
              <a:buClr>
                <a:schemeClr val="lt1"/>
              </a:buClr>
              <a:buSzPct val="100000"/>
              <a:defRPr sz="1800">
                <a:solidFill>
                  <a:schemeClr val="lt1"/>
                </a:solidFill>
              </a:defRPr>
            </a:lvl6pPr>
            <a:lvl7pPr indent="-114300" marL="2971800">
              <a:spcBef>
                <a:spcPts val="360"/>
              </a:spcBef>
              <a:buClr>
                <a:schemeClr val="lt1"/>
              </a:buClr>
              <a:buSzPct val="100000"/>
              <a:defRPr sz="1800">
                <a:solidFill>
                  <a:schemeClr val="lt1"/>
                </a:solidFill>
              </a:defRPr>
            </a:lvl7pPr>
            <a:lvl8pPr indent="-114300" marL="3429000">
              <a:spcBef>
                <a:spcPts val="360"/>
              </a:spcBef>
              <a:buClr>
                <a:schemeClr val="lt1"/>
              </a:buClr>
              <a:buSzPct val="100000"/>
              <a:defRPr sz="1800">
                <a:solidFill>
                  <a:schemeClr val="lt1"/>
                </a:solidFill>
              </a:defRPr>
            </a:lvl8pPr>
            <a:lvl9pPr indent="-114300" marL="3886200">
              <a:spcBef>
                <a:spcPts val="360"/>
              </a:spcBef>
              <a:buClr>
                <a:schemeClr val="lt1"/>
              </a:buClr>
              <a:buSzPct val="100000"/>
              <a:defRPr sz="1800">
                <a:solidFill>
                  <a:schemeClr val="lt1"/>
                </a:solidFill>
              </a:defRPr>
            </a:lvl9pPr>
          </a:lstStyle>
          <a:p/>
        </p:txBody>
      </p:sp>
    </p:spTree>
  </p:cSld>
  <p:clrMap accent2="accent2" accent3="accent3" accent4="accent4" accent5="accent5" accent6="accent6" hlink="hlink" tx2="lt2" tx1="dk1" bg2="dk2" bg1="lt1" folHlink="folHlink" accent1="accent1"/>
  <p:sldLayoutIdLst>
    <p:sldLayoutId id="2147483648" r:id="rId1"/>
    <p:sldLayoutId id="2147483649" r:id="rId2"/>
    <p:sldLayoutId id="2147483650" r:id="rId3"/>
    <p:sldLayoutId id="2147483651" r:id="rId4"/>
    <p:sldLayoutId id="2147483652" r:id="rId5"/>
    <p:sldLayoutId id="2147483653"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2" name="Shape 22"/>
        <p:cNvGrpSpPr/>
        <p:nvPr/>
      </p:nvGrpSpPr>
      <p:grpSpPr>
        <a:xfrm>
          <a:off y="0" x="0"/>
          <a:ext cy="0" cx="0"/>
          <a:chOff y="0" x="0"/>
          <a:chExt cy="0" cx="0"/>
        </a:xfrm>
      </p:grpSpPr>
      <p:sp>
        <p:nvSpPr>
          <p:cNvPr id="23" name="Shape 23"/>
          <p:cNvSpPr txBox="1"/>
          <p:nvPr>
            <p:ph type="title"/>
          </p:nvPr>
        </p:nvSpPr>
        <p:spPr>
          <a:xfrm>
            <a:off y="205978" x="457200"/>
            <a:ext cy="857250" cx="8229600"/>
          </a:xfrm>
          <a:prstGeom prst="rect">
            <a:avLst/>
          </a:prstGeom>
          <a:noFill/>
          <a:ln>
            <a:noFill/>
          </a:ln>
        </p:spPr>
        <p:txBody>
          <a:bodyPr bIns="91425" rIns="91425" lIns="91425" tIns="91425" anchor="b" anchorCtr="0"/>
          <a:lstStyle>
            <a:lvl1pPr algn="l" rtl="0" indent="228600" marL="0">
              <a:spcBef>
                <a:spcPts val="0"/>
              </a:spcBef>
              <a:buClr>
                <a:schemeClr val="dk1"/>
              </a:buClr>
              <a:buSzPct val="100000"/>
              <a:buFont typeface="Arial"/>
              <a:buNone/>
              <a:defRPr strike="noStrike" u="none" b="1" cap="none" baseline="0" sz="3600" i="0">
                <a:solidFill>
                  <a:schemeClr val="dk1"/>
                </a:solidFill>
                <a:latin typeface="Arial"/>
                <a:ea typeface="Arial"/>
                <a:cs typeface="Arial"/>
                <a:sym typeface="Arial"/>
              </a:defRPr>
            </a:lvl1pPr>
            <a:lvl2pPr algn="l" rtl="0" indent="228600" marL="0">
              <a:spcBef>
                <a:spcPts val="0"/>
              </a:spcBef>
              <a:buClr>
                <a:schemeClr val="dk1"/>
              </a:buClr>
              <a:buSzPct val="100000"/>
              <a:buFont typeface="Arial"/>
              <a:buNone/>
              <a:defRPr strike="noStrike" u="none" b="1" cap="none" baseline="0" sz="3600" i="0">
                <a:solidFill>
                  <a:schemeClr val="dk1"/>
                </a:solidFill>
                <a:latin typeface="Arial"/>
                <a:ea typeface="Arial"/>
                <a:cs typeface="Arial"/>
                <a:sym typeface="Arial"/>
              </a:defRPr>
            </a:lvl2pPr>
            <a:lvl3pPr algn="l" rtl="0" indent="228600" marL="0">
              <a:spcBef>
                <a:spcPts val="0"/>
              </a:spcBef>
              <a:buClr>
                <a:schemeClr val="dk1"/>
              </a:buClr>
              <a:buSzPct val="100000"/>
              <a:buFont typeface="Arial"/>
              <a:buNone/>
              <a:defRPr strike="noStrike" u="none" b="1" cap="none" baseline="0" sz="3600" i="0">
                <a:solidFill>
                  <a:schemeClr val="dk1"/>
                </a:solidFill>
                <a:latin typeface="Arial"/>
                <a:ea typeface="Arial"/>
                <a:cs typeface="Arial"/>
                <a:sym typeface="Arial"/>
              </a:defRPr>
            </a:lvl3pPr>
            <a:lvl4pPr algn="l" rtl="0" indent="228600" marL="0">
              <a:spcBef>
                <a:spcPts val="0"/>
              </a:spcBef>
              <a:buClr>
                <a:schemeClr val="dk1"/>
              </a:buClr>
              <a:buSzPct val="100000"/>
              <a:buFont typeface="Arial"/>
              <a:buNone/>
              <a:defRPr strike="noStrike" u="none" b="1" cap="none" baseline="0" sz="3600" i="0">
                <a:solidFill>
                  <a:schemeClr val="dk1"/>
                </a:solidFill>
                <a:latin typeface="Arial"/>
                <a:ea typeface="Arial"/>
                <a:cs typeface="Arial"/>
                <a:sym typeface="Arial"/>
              </a:defRPr>
            </a:lvl4pPr>
            <a:lvl5pPr algn="l" rtl="0" indent="228600" marL="0">
              <a:spcBef>
                <a:spcPts val="0"/>
              </a:spcBef>
              <a:buClr>
                <a:schemeClr val="dk1"/>
              </a:buClr>
              <a:buSzPct val="100000"/>
              <a:buFont typeface="Arial"/>
              <a:buNone/>
              <a:defRPr strike="noStrike" u="none" b="1" cap="none" baseline="0" sz="3600" i="0">
                <a:solidFill>
                  <a:schemeClr val="dk1"/>
                </a:solidFill>
                <a:latin typeface="Arial"/>
                <a:ea typeface="Arial"/>
                <a:cs typeface="Arial"/>
                <a:sym typeface="Arial"/>
              </a:defRPr>
            </a:lvl5pPr>
            <a:lvl6pPr algn="l" rtl="0" indent="228600" marL="0">
              <a:spcBef>
                <a:spcPts val="0"/>
              </a:spcBef>
              <a:buClr>
                <a:schemeClr val="dk1"/>
              </a:buClr>
              <a:buSzPct val="100000"/>
              <a:buFont typeface="Arial"/>
              <a:buNone/>
              <a:defRPr strike="noStrike" u="none" b="1" cap="none" baseline="0" sz="3600" i="0">
                <a:solidFill>
                  <a:schemeClr val="dk1"/>
                </a:solidFill>
                <a:latin typeface="Arial"/>
                <a:ea typeface="Arial"/>
                <a:cs typeface="Arial"/>
                <a:sym typeface="Arial"/>
              </a:defRPr>
            </a:lvl6pPr>
            <a:lvl7pPr algn="l" rtl="0" indent="228600" marL="0">
              <a:spcBef>
                <a:spcPts val="0"/>
              </a:spcBef>
              <a:buClr>
                <a:schemeClr val="dk1"/>
              </a:buClr>
              <a:buSzPct val="100000"/>
              <a:buFont typeface="Arial"/>
              <a:buNone/>
              <a:defRPr strike="noStrike" u="none" b="1" cap="none" baseline="0" sz="3600" i="0">
                <a:solidFill>
                  <a:schemeClr val="dk1"/>
                </a:solidFill>
                <a:latin typeface="Arial"/>
                <a:ea typeface="Arial"/>
                <a:cs typeface="Arial"/>
                <a:sym typeface="Arial"/>
              </a:defRPr>
            </a:lvl7pPr>
            <a:lvl8pPr algn="l" rtl="0" indent="228600" marL="0">
              <a:spcBef>
                <a:spcPts val="0"/>
              </a:spcBef>
              <a:buClr>
                <a:schemeClr val="dk1"/>
              </a:buClr>
              <a:buSzPct val="100000"/>
              <a:buFont typeface="Arial"/>
              <a:buNone/>
              <a:defRPr strike="noStrike" u="none" b="1" cap="none" baseline="0" sz="3600" i="0">
                <a:solidFill>
                  <a:schemeClr val="dk1"/>
                </a:solidFill>
                <a:latin typeface="Arial"/>
                <a:ea typeface="Arial"/>
                <a:cs typeface="Arial"/>
                <a:sym typeface="Arial"/>
              </a:defRPr>
            </a:lvl8pPr>
            <a:lvl9pPr algn="l" rtl="0" indent="228600" marL="0">
              <a:spcBef>
                <a:spcPts val="0"/>
              </a:spcBef>
              <a:buClr>
                <a:schemeClr val="dk1"/>
              </a:buClr>
              <a:buSzPct val="100000"/>
              <a:buFont typeface="Arial"/>
              <a:buNone/>
              <a:defRPr strike="noStrike" u="none" b="1" cap="none" baseline="0" sz="3600" i="0">
                <a:solidFill>
                  <a:schemeClr val="dk1"/>
                </a:solidFill>
                <a:latin typeface="Arial"/>
                <a:ea typeface="Arial"/>
                <a:cs typeface="Arial"/>
                <a:sym typeface="Arial"/>
              </a:defRPr>
            </a:lvl9pPr>
          </a:lstStyle>
          <a:p/>
        </p:txBody>
      </p:sp>
      <p:sp>
        <p:nvSpPr>
          <p:cNvPr id="24" name="Shape 24"/>
          <p:cNvSpPr txBox="1"/>
          <p:nvPr>
            <p:ph idx="1" type="body"/>
          </p:nvPr>
        </p:nvSpPr>
        <p:spPr>
          <a:xfrm>
            <a:off y="1200150" x="457200"/>
            <a:ext cy="3725680" cx="8229600"/>
          </a:xfrm>
          <a:prstGeom prst="rect">
            <a:avLst/>
          </a:prstGeom>
          <a:noFill/>
          <a:ln>
            <a:noFill/>
          </a:ln>
        </p:spPr>
        <p:txBody>
          <a:bodyPr bIns="91425" rIns="91425" lIns="91425" tIns="91425" anchor="t" anchorCtr="0"/>
          <a:lstStyle>
            <a:lvl1pPr algn="l" rtl="0" indent="-342900" marL="342900">
              <a:spcBef>
                <a:spcPts val="600"/>
              </a:spcBef>
              <a:buClr>
                <a:schemeClr val="dk1"/>
              </a:buClr>
              <a:buSzPct val="166666"/>
              <a:buFont typeface="Arial"/>
              <a:buChar char="•"/>
              <a:defRPr strike="noStrike" u="none" b="0" cap="none" baseline="0" sz="3000" i="0">
                <a:solidFill>
                  <a:schemeClr val="dk1"/>
                </a:solidFill>
                <a:latin typeface="Arial"/>
                <a:ea typeface="Arial"/>
                <a:cs typeface="Arial"/>
                <a:sym typeface="Arial"/>
              </a:defRPr>
            </a:lvl1pPr>
            <a:lvl2pPr algn="l" rtl="0" indent="-285750" marL="742950">
              <a:spcBef>
                <a:spcPts val="480"/>
              </a:spcBef>
              <a:buClr>
                <a:schemeClr val="dk1"/>
              </a:buClr>
              <a:buSzPct val="100000"/>
              <a:buFont typeface="Courier New"/>
              <a:buChar char="o"/>
              <a:defRPr strike="noStrike" u="none" b="0" cap="none" baseline="0" sz="2400" i="0">
                <a:solidFill>
                  <a:schemeClr val="dk1"/>
                </a:solidFill>
                <a:latin typeface="Arial"/>
                <a:ea typeface="Arial"/>
                <a:cs typeface="Arial"/>
                <a:sym typeface="Arial"/>
              </a:defRPr>
            </a:lvl2pPr>
            <a:lvl3pPr algn="l" rtl="0" indent="-228600" marL="1143000">
              <a:spcBef>
                <a:spcPts val="480"/>
              </a:spcBef>
              <a:buClr>
                <a:schemeClr val="dk1"/>
              </a:buClr>
              <a:buSzPct val="100000"/>
              <a:buFont typeface="Wingdings"/>
              <a:buChar char="§"/>
              <a:defRPr strike="noStrike" u="none" b="0" cap="none" baseline="0" sz="2400" i="0">
                <a:solidFill>
                  <a:schemeClr val="dk1"/>
                </a:solidFill>
                <a:latin typeface="Arial"/>
                <a:ea typeface="Arial"/>
                <a:cs typeface="Arial"/>
                <a:sym typeface="Arial"/>
              </a:defRPr>
            </a:lvl3pPr>
            <a:lvl4pPr algn="l" rtl="0" indent="-228600" marL="1600200">
              <a:spcBef>
                <a:spcPts val="360"/>
              </a:spcBef>
              <a:buClr>
                <a:schemeClr val="dk1"/>
              </a:buClr>
              <a:buSzPct val="166666"/>
              <a:buFont typeface="Arial"/>
              <a:buChar char="•"/>
              <a:defRPr strike="noStrike" u="none" b="0" cap="none" baseline="0" sz="1800" i="0">
                <a:solidFill>
                  <a:schemeClr val="dk1"/>
                </a:solidFill>
                <a:latin typeface="Arial"/>
                <a:ea typeface="Arial"/>
                <a:cs typeface="Arial"/>
                <a:sym typeface="Arial"/>
              </a:defRPr>
            </a:lvl4pPr>
            <a:lvl5pPr algn="l" rtl="0" indent="-228600" marL="2057400">
              <a:spcBef>
                <a:spcPts val="360"/>
              </a:spcBef>
              <a:buClr>
                <a:schemeClr val="dk1"/>
              </a:buClr>
              <a:buSzPct val="100000"/>
              <a:buFont typeface="Courier New"/>
              <a:buChar char="o"/>
              <a:defRPr strike="noStrike" u="none" b="0" cap="none" baseline="0" sz="1800" i="0">
                <a:solidFill>
                  <a:schemeClr val="dk1"/>
                </a:solidFill>
                <a:latin typeface="Arial"/>
                <a:ea typeface="Arial"/>
                <a:cs typeface="Arial"/>
                <a:sym typeface="Arial"/>
              </a:defRPr>
            </a:lvl5pPr>
            <a:lvl6pPr algn="l" rtl="0" indent="-228600" marL="2514600">
              <a:spcBef>
                <a:spcPts val="360"/>
              </a:spcBef>
              <a:buClr>
                <a:schemeClr val="dk1"/>
              </a:buClr>
              <a:buSzPct val="100000"/>
              <a:buFont typeface="Wingdings"/>
              <a:buChar char="§"/>
              <a:defRPr strike="noStrike" u="none" b="0" cap="none" baseline="0" sz="1800" i="0">
                <a:solidFill>
                  <a:schemeClr val="dk1"/>
                </a:solidFill>
                <a:latin typeface="Arial"/>
                <a:ea typeface="Arial"/>
                <a:cs typeface="Arial"/>
                <a:sym typeface="Arial"/>
              </a:defRPr>
            </a:lvl6pPr>
            <a:lvl7pPr algn="l" rtl="0" indent="-228600" marL="2971800">
              <a:spcBef>
                <a:spcPts val="360"/>
              </a:spcBef>
              <a:buClr>
                <a:schemeClr val="dk1"/>
              </a:buClr>
              <a:buSzPct val="166666"/>
              <a:buFont typeface="Arial"/>
              <a:buChar char="•"/>
              <a:defRPr strike="noStrike" u="none" b="0" cap="none" baseline="0" sz="1800" i="0">
                <a:solidFill>
                  <a:schemeClr val="dk1"/>
                </a:solidFill>
                <a:latin typeface="Arial"/>
                <a:ea typeface="Arial"/>
                <a:cs typeface="Arial"/>
                <a:sym typeface="Arial"/>
              </a:defRPr>
            </a:lvl7pPr>
            <a:lvl8pPr algn="l" rtl="0" indent="-228600" marL="3429000">
              <a:spcBef>
                <a:spcPts val="360"/>
              </a:spcBef>
              <a:buClr>
                <a:schemeClr val="dk1"/>
              </a:buClr>
              <a:buSzPct val="100000"/>
              <a:buFont typeface="Courier New"/>
              <a:buChar char="o"/>
              <a:defRPr strike="noStrike" u="none" b="0" cap="none" baseline="0" sz="1800" i="0">
                <a:solidFill>
                  <a:schemeClr val="dk1"/>
                </a:solidFill>
                <a:latin typeface="Arial"/>
                <a:ea typeface="Arial"/>
                <a:cs typeface="Arial"/>
                <a:sym typeface="Arial"/>
              </a:defRPr>
            </a:lvl8pPr>
            <a:lvl9pPr algn="l" rtl="0" indent="-228600" marL="3886200">
              <a:spcBef>
                <a:spcPts val="360"/>
              </a:spcBef>
              <a:buClr>
                <a:schemeClr val="dk1"/>
              </a:buClr>
              <a:buSzPct val="100000"/>
              <a:buFont typeface="Wingdings"/>
              <a:buChar char="§"/>
              <a:defRPr strike="noStrike" u="none" b="0" cap="none" baseline="0" sz="1800" i="0">
                <a:solidFill>
                  <a:schemeClr val="dk1"/>
                </a:solidFill>
                <a:latin typeface="Arial"/>
                <a:ea typeface="Arial"/>
                <a:cs typeface="Arial"/>
                <a:sym typeface="Arial"/>
              </a:defRPr>
            </a:lvl9pPr>
          </a:lstStyle>
          <a:p/>
        </p:txBody>
      </p:sp>
    </p:spTree>
  </p:cSld>
  <p:clrMap accent2="accent2" accent3="accent3" accent4="accent4" accent5="accent5" accent6="accent6" hlink="hlink" tx2="lt2" tx1="dk1" bg2="dk2" bg1="lt1" folHlink="folHlink" accent1="accent1"/>
  <p:sldLayoutIdLst>
    <p:sldLayoutId id="2147483654" r:id="rId1"/>
    <p:sldLayoutId id="2147483655" r:id="rId2"/>
    <p:sldLayoutId id="2147483656" r:id="rId3"/>
    <p:sldLayoutId id="2147483657" r:id="rId4"/>
    <p:sldLayoutId id="2147483658" r:id="rId5"/>
    <p:sldLayoutId id="2147483659"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40" name="Shape 40"/>
        <p:cNvGrpSpPr/>
        <p:nvPr/>
      </p:nvGrpSpPr>
      <p:grpSpPr>
        <a:xfrm>
          <a:off y="0" x="0"/>
          <a:ext cy="0" cx="0"/>
          <a:chOff y="0" x="0"/>
          <a:chExt cy="0" cx="0"/>
        </a:xfrm>
      </p:grpSpPr>
      <p:sp>
        <p:nvSpPr>
          <p:cNvPr id="41" name="Shape 41"/>
          <p:cNvSpPr txBox="1"/>
          <p:nvPr>
            <p:ph type="title"/>
          </p:nvPr>
        </p:nvSpPr>
        <p:spPr>
          <a:xfrm>
            <a:off y="205978" x="457200"/>
            <a:ext cy="857250" cx="8229600"/>
          </a:xfrm>
          <a:prstGeom prst="rect">
            <a:avLst/>
          </a:prstGeom>
          <a:noFill/>
          <a:ln>
            <a:noFill/>
          </a:ln>
        </p:spPr>
        <p:txBody>
          <a:bodyPr bIns="91425" rIns="91425" lIns="91425" tIns="91425" anchor="b" anchorCtr="0"/>
          <a:lstStyle>
            <a:lvl1pPr algn="l" rtl="0" indent="228600" marL="0">
              <a:spcBef>
                <a:spcPts val="0"/>
              </a:spcBef>
              <a:buClr>
                <a:schemeClr val="lt1"/>
              </a:buClr>
              <a:buSzPct val="100000"/>
              <a:buFont typeface="Arial"/>
              <a:buNone/>
              <a:defRPr strike="noStrike" u="none" b="1" cap="none" baseline="0" sz="3600" i="0">
                <a:solidFill>
                  <a:schemeClr val="lt1"/>
                </a:solidFill>
                <a:latin typeface="Arial"/>
                <a:ea typeface="Arial"/>
                <a:cs typeface="Arial"/>
                <a:sym typeface="Arial"/>
              </a:defRPr>
            </a:lvl1pPr>
            <a:lvl2pPr algn="l" rtl="0" indent="228600" marL="0">
              <a:spcBef>
                <a:spcPts val="0"/>
              </a:spcBef>
              <a:buClr>
                <a:schemeClr val="lt1"/>
              </a:buClr>
              <a:buSzPct val="100000"/>
              <a:buFont typeface="Arial"/>
              <a:buNone/>
              <a:defRPr strike="noStrike" u="none" b="1" cap="none" baseline="0" sz="3600" i="0">
                <a:solidFill>
                  <a:schemeClr val="lt1"/>
                </a:solidFill>
                <a:latin typeface="Arial"/>
                <a:ea typeface="Arial"/>
                <a:cs typeface="Arial"/>
                <a:sym typeface="Arial"/>
              </a:defRPr>
            </a:lvl2pPr>
            <a:lvl3pPr algn="l" rtl="0" indent="228600" marL="0">
              <a:spcBef>
                <a:spcPts val="0"/>
              </a:spcBef>
              <a:buClr>
                <a:schemeClr val="lt1"/>
              </a:buClr>
              <a:buSzPct val="100000"/>
              <a:buFont typeface="Arial"/>
              <a:buNone/>
              <a:defRPr strike="noStrike" u="none" b="1" cap="none" baseline="0" sz="3600" i="0">
                <a:solidFill>
                  <a:schemeClr val="lt1"/>
                </a:solidFill>
                <a:latin typeface="Arial"/>
                <a:ea typeface="Arial"/>
                <a:cs typeface="Arial"/>
                <a:sym typeface="Arial"/>
              </a:defRPr>
            </a:lvl3pPr>
            <a:lvl4pPr algn="l" rtl="0" indent="228600" marL="0">
              <a:spcBef>
                <a:spcPts val="0"/>
              </a:spcBef>
              <a:buClr>
                <a:schemeClr val="lt1"/>
              </a:buClr>
              <a:buSzPct val="100000"/>
              <a:buFont typeface="Arial"/>
              <a:buNone/>
              <a:defRPr strike="noStrike" u="none" b="1" cap="none" baseline="0" sz="3600" i="0">
                <a:solidFill>
                  <a:schemeClr val="lt1"/>
                </a:solidFill>
                <a:latin typeface="Arial"/>
                <a:ea typeface="Arial"/>
                <a:cs typeface="Arial"/>
                <a:sym typeface="Arial"/>
              </a:defRPr>
            </a:lvl4pPr>
            <a:lvl5pPr algn="l" rtl="0" indent="228600" marL="0">
              <a:spcBef>
                <a:spcPts val="0"/>
              </a:spcBef>
              <a:buClr>
                <a:schemeClr val="lt1"/>
              </a:buClr>
              <a:buSzPct val="100000"/>
              <a:buFont typeface="Arial"/>
              <a:buNone/>
              <a:defRPr strike="noStrike" u="none" b="1" cap="none" baseline="0" sz="3600" i="0">
                <a:solidFill>
                  <a:schemeClr val="lt1"/>
                </a:solidFill>
                <a:latin typeface="Arial"/>
                <a:ea typeface="Arial"/>
                <a:cs typeface="Arial"/>
                <a:sym typeface="Arial"/>
              </a:defRPr>
            </a:lvl5pPr>
            <a:lvl6pPr algn="l" rtl="0" indent="228600" marL="0">
              <a:spcBef>
                <a:spcPts val="0"/>
              </a:spcBef>
              <a:buClr>
                <a:schemeClr val="lt1"/>
              </a:buClr>
              <a:buSzPct val="100000"/>
              <a:buFont typeface="Arial"/>
              <a:buNone/>
              <a:defRPr strike="noStrike" u="none" b="1" cap="none" baseline="0" sz="3600" i="0">
                <a:solidFill>
                  <a:schemeClr val="lt1"/>
                </a:solidFill>
                <a:latin typeface="Arial"/>
                <a:ea typeface="Arial"/>
                <a:cs typeface="Arial"/>
                <a:sym typeface="Arial"/>
              </a:defRPr>
            </a:lvl6pPr>
            <a:lvl7pPr algn="l" rtl="0" indent="228600" marL="0">
              <a:spcBef>
                <a:spcPts val="0"/>
              </a:spcBef>
              <a:buClr>
                <a:schemeClr val="lt1"/>
              </a:buClr>
              <a:buSzPct val="100000"/>
              <a:buFont typeface="Arial"/>
              <a:buNone/>
              <a:defRPr strike="noStrike" u="none" b="1" cap="none" baseline="0" sz="3600" i="0">
                <a:solidFill>
                  <a:schemeClr val="lt1"/>
                </a:solidFill>
                <a:latin typeface="Arial"/>
                <a:ea typeface="Arial"/>
                <a:cs typeface="Arial"/>
                <a:sym typeface="Arial"/>
              </a:defRPr>
            </a:lvl7pPr>
            <a:lvl8pPr algn="l" rtl="0" indent="228600" marL="0">
              <a:spcBef>
                <a:spcPts val="0"/>
              </a:spcBef>
              <a:buClr>
                <a:schemeClr val="lt1"/>
              </a:buClr>
              <a:buSzPct val="100000"/>
              <a:buFont typeface="Arial"/>
              <a:buNone/>
              <a:defRPr strike="noStrike" u="none" b="1" cap="none" baseline="0" sz="3600" i="0">
                <a:solidFill>
                  <a:schemeClr val="lt1"/>
                </a:solidFill>
                <a:latin typeface="Arial"/>
                <a:ea typeface="Arial"/>
                <a:cs typeface="Arial"/>
                <a:sym typeface="Arial"/>
              </a:defRPr>
            </a:lvl8pPr>
            <a:lvl9pPr algn="l" rtl="0" indent="228600" marL="0">
              <a:spcBef>
                <a:spcPts val="0"/>
              </a:spcBef>
              <a:buClr>
                <a:schemeClr val="lt1"/>
              </a:buClr>
              <a:buSzPct val="100000"/>
              <a:buFont typeface="Arial"/>
              <a:buNone/>
              <a:defRPr strike="noStrike" u="none" b="1" cap="none" baseline="0" sz="3600" i="0">
                <a:solidFill>
                  <a:schemeClr val="lt1"/>
                </a:solidFill>
                <a:latin typeface="Arial"/>
                <a:ea typeface="Arial"/>
                <a:cs typeface="Arial"/>
                <a:sym typeface="Arial"/>
              </a:defRPr>
            </a:lvl9pPr>
          </a:lstStyle>
          <a:p/>
        </p:txBody>
      </p:sp>
      <p:sp>
        <p:nvSpPr>
          <p:cNvPr id="42" name="Shape 42"/>
          <p:cNvSpPr txBox="1"/>
          <p:nvPr>
            <p:ph idx="1" type="body"/>
          </p:nvPr>
        </p:nvSpPr>
        <p:spPr>
          <a:xfrm>
            <a:off y="1200150" x="457200"/>
            <a:ext cy="3725775" cx="8229600"/>
          </a:xfrm>
          <a:prstGeom prst="rect">
            <a:avLst/>
          </a:prstGeom>
          <a:noFill/>
          <a:ln>
            <a:noFill/>
          </a:ln>
        </p:spPr>
        <p:txBody>
          <a:bodyPr bIns="91425" rIns="91425" lIns="91425" tIns="91425" anchor="t" anchorCtr="0"/>
          <a:lstStyle>
            <a:lvl1pPr algn="l" rtl="0" indent="-342900" marL="342900">
              <a:spcBef>
                <a:spcPts val="600"/>
              </a:spcBef>
              <a:buClr>
                <a:schemeClr val="lt1"/>
              </a:buClr>
              <a:buSzPct val="166666"/>
              <a:buFont typeface="Arial"/>
              <a:buChar char="•"/>
              <a:defRPr strike="noStrike" u="none" b="0" cap="none" baseline="0" sz="3000" i="0">
                <a:solidFill>
                  <a:schemeClr val="lt1"/>
                </a:solidFill>
                <a:latin typeface="Arial"/>
                <a:ea typeface="Arial"/>
                <a:cs typeface="Arial"/>
                <a:sym typeface="Arial"/>
              </a:defRPr>
            </a:lvl1pPr>
            <a:lvl2pPr algn="l" rtl="0" indent="-285750" marL="742950">
              <a:spcBef>
                <a:spcPts val="480"/>
              </a:spcBef>
              <a:buClr>
                <a:schemeClr val="lt1"/>
              </a:buClr>
              <a:buSzPct val="100000"/>
              <a:buFont typeface="Courier New"/>
              <a:buChar char="o"/>
              <a:defRPr strike="noStrike" u="none" b="0" cap="none" baseline="0" sz="2400" i="0">
                <a:solidFill>
                  <a:schemeClr val="lt1"/>
                </a:solidFill>
                <a:latin typeface="Arial"/>
                <a:ea typeface="Arial"/>
                <a:cs typeface="Arial"/>
                <a:sym typeface="Arial"/>
              </a:defRPr>
            </a:lvl2pPr>
            <a:lvl3pPr algn="l" rtl="0" indent="-228600" marL="1143000">
              <a:spcBef>
                <a:spcPts val="480"/>
              </a:spcBef>
              <a:buClr>
                <a:schemeClr val="lt1"/>
              </a:buClr>
              <a:buSzPct val="100000"/>
              <a:buFont typeface="Wingdings"/>
              <a:buChar char="§"/>
              <a:defRPr strike="noStrike" u="none" b="0" cap="none" baseline="0" sz="2400" i="0">
                <a:solidFill>
                  <a:schemeClr val="lt1"/>
                </a:solidFill>
                <a:latin typeface="Arial"/>
                <a:ea typeface="Arial"/>
                <a:cs typeface="Arial"/>
                <a:sym typeface="Arial"/>
              </a:defRPr>
            </a:lvl3pPr>
            <a:lvl4pPr algn="l" rtl="0" indent="-228600" marL="1600200">
              <a:spcBef>
                <a:spcPts val="360"/>
              </a:spcBef>
              <a:buClr>
                <a:schemeClr val="lt1"/>
              </a:buClr>
              <a:buSzPct val="166666"/>
              <a:buFont typeface="Arial"/>
              <a:buChar char="•"/>
              <a:defRPr strike="noStrike" u="none" b="0" cap="none" baseline="0" sz="1800" i="0">
                <a:solidFill>
                  <a:schemeClr val="lt1"/>
                </a:solidFill>
                <a:latin typeface="Arial"/>
                <a:ea typeface="Arial"/>
                <a:cs typeface="Arial"/>
                <a:sym typeface="Arial"/>
              </a:defRPr>
            </a:lvl4pPr>
            <a:lvl5pPr algn="l" rtl="0" indent="-228600" marL="2057400">
              <a:spcBef>
                <a:spcPts val="360"/>
              </a:spcBef>
              <a:buClr>
                <a:schemeClr val="lt1"/>
              </a:buClr>
              <a:buSzPct val="100000"/>
              <a:buFont typeface="Courier New"/>
              <a:buChar char="o"/>
              <a:defRPr strike="noStrike" u="none" b="0" cap="none" baseline="0" sz="1800" i="0">
                <a:solidFill>
                  <a:schemeClr val="lt1"/>
                </a:solidFill>
                <a:latin typeface="Arial"/>
                <a:ea typeface="Arial"/>
                <a:cs typeface="Arial"/>
                <a:sym typeface="Arial"/>
              </a:defRPr>
            </a:lvl5pPr>
            <a:lvl6pPr algn="l" rtl="0" indent="-228600" marL="2514600">
              <a:spcBef>
                <a:spcPts val="360"/>
              </a:spcBef>
              <a:buClr>
                <a:schemeClr val="lt1"/>
              </a:buClr>
              <a:buSzPct val="100000"/>
              <a:buFont typeface="Wingdings"/>
              <a:buChar char="§"/>
              <a:defRPr strike="noStrike" u="none" b="0" cap="none" baseline="0" sz="1800" i="0">
                <a:solidFill>
                  <a:schemeClr val="lt1"/>
                </a:solidFill>
                <a:latin typeface="Arial"/>
                <a:ea typeface="Arial"/>
                <a:cs typeface="Arial"/>
                <a:sym typeface="Arial"/>
              </a:defRPr>
            </a:lvl6pPr>
            <a:lvl7pPr algn="l" rtl="0" indent="-228600" marL="2971800">
              <a:spcBef>
                <a:spcPts val="360"/>
              </a:spcBef>
              <a:buClr>
                <a:schemeClr val="lt1"/>
              </a:buClr>
              <a:buSzPct val="166666"/>
              <a:buFont typeface="Arial"/>
              <a:buChar char="•"/>
              <a:defRPr strike="noStrike" u="none" b="0" cap="none" baseline="0" sz="1800" i="0">
                <a:solidFill>
                  <a:schemeClr val="lt1"/>
                </a:solidFill>
                <a:latin typeface="Arial"/>
                <a:ea typeface="Arial"/>
                <a:cs typeface="Arial"/>
                <a:sym typeface="Arial"/>
              </a:defRPr>
            </a:lvl7pPr>
            <a:lvl8pPr algn="l" rtl="0" indent="-228600" marL="3429000">
              <a:spcBef>
                <a:spcPts val="360"/>
              </a:spcBef>
              <a:buClr>
                <a:schemeClr val="lt1"/>
              </a:buClr>
              <a:buSzPct val="100000"/>
              <a:buFont typeface="Courier New"/>
              <a:buChar char="o"/>
              <a:defRPr strike="noStrike" u="none" b="0" cap="none" baseline="0" sz="1800" i="0">
                <a:solidFill>
                  <a:schemeClr val="lt1"/>
                </a:solidFill>
                <a:latin typeface="Arial"/>
                <a:ea typeface="Arial"/>
                <a:cs typeface="Arial"/>
                <a:sym typeface="Arial"/>
              </a:defRPr>
            </a:lvl8pPr>
            <a:lvl9pPr algn="l" rtl="0" indent="-228600" marL="3886200">
              <a:spcBef>
                <a:spcPts val="360"/>
              </a:spcBef>
              <a:buClr>
                <a:schemeClr val="lt1"/>
              </a:buClr>
              <a:buSzPct val="100000"/>
              <a:buFont typeface="Wingdings"/>
              <a:buChar char="§"/>
              <a:defRPr strike="noStrike" u="none" b="0" cap="none" baseline="0" sz="1800" i="0">
                <a:solidFill>
                  <a:schemeClr val="lt1"/>
                </a:solidFill>
                <a:latin typeface="Arial"/>
                <a:ea typeface="Arial"/>
                <a:cs typeface="Arial"/>
                <a:sym typeface="Arial"/>
              </a:defRPr>
            </a:lvl9pPr>
          </a:lstStyle>
          <a:p/>
        </p:txBody>
      </p:sp>
    </p:spTree>
  </p:cSld>
  <p:clrMap accent2="accent2" accent3="accent3" accent4="accent4" accent5="accent5" accent6="accent6" hlink="hlink" tx2="lt2" tx1="dk1" bg2="dk2" bg1="lt1" folHlink="folHlink" accent1="accent1"/>
  <p:sldLayoutIdLst>
    <p:sldLayoutId id="2147483660" r:id="rId1"/>
    <p:sldLayoutId id="2147483661" r:id="rId2"/>
    <p:sldLayoutId id="2147483662" r:id="rId3"/>
    <p:sldLayoutId id="2147483663" r:id="rId4"/>
    <p:sldLayoutId id="2147483664" r:id="rId5"/>
    <p:sldLayoutId id="2147483665"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8" name="Shape 58"/>
        <p:cNvGrpSpPr/>
        <p:nvPr/>
      </p:nvGrpSpPr>
      <p:grpSpPr>
        <a:xfrm>
          <a:off y="0" x="0"/>
          <a:ext cy="0" cx="0"/>
          <a:chOff y="0" x="0"/>
          <a:chExt cy="0" cx="0"/>
        </a:xfrm>
      </p:grpSpPr>
      <p:sp>
        <p:nvSpPr>
          <p:cNvPr id="59" name="Shape 59"/>
          <p:cNvSpPr txBox="1"/>
          <p:nvPr>
            <p:ph type="title"/>
          </p:nvPr>
        </p:nvSpPr>
        <p:spPr>
          <a:xfrm>
            <a:off y="205978" x="457200"/>
            <a:ext cy="857250" cx="8229600"/>
          </a:xfrm>
          <a:prstGeom prst="rect">
            <a:avLst/>
          </a:prstGeom>
        </p:spPr>
        <p:txBody>
          <a:bodyPr bIns="91425" rIns="91425" lIns="91425" tIns="91425" anchor="b" anchorCtr="0"/>
          <a:lstStyle>
            <a:lvl1pPr marL="0">
              <a:buClr>
                <a:schemeClr val="dk1"/>
              </a:buClr>
              <a:buSzPct val="100000"/>
              <a:buNone/>
              <a:defRPr b="1" sz="3600">
                <a:solidFill>
                  <a:schemeClr val="dk1"/>
                </a:solidFill>
              </a:defRPr>
            </a:lvl1pPr>
            <a:lvl2pPr indent="228600" marL="0">
              <a:buClr>
                <a:schemeClr val="dk1"/>
              </a:buClr>
              <a:buSzPct val="100000"/>
              <a:buNone/>
              <a:defRPr b="1" sz="3600">
                <a:solidFill>
                  <a:schemeClr val="dk1"/>
                </a:solidFill>
              </a:defRPr>
            </a:lvl2pPr>
            <a:lvl3pPr indent="228600" marL="0">
              <a:buClr>
                <a:schemeClr val="dk1"/>
              </a:buClr>
              <a:buSzPct val="100000"/>
              <a:buNone/>
              <a:defRPr b="1" sz="3600">
                <a:solidFill>
                  <a:schemeClr val="dk1"/>
                </a:solidFill>
              </a:defRPr>
            </a:lvl3pPr>
            <a:lvl4pPr indent="228600" marL="0">
              <a:buClr>
                <a:schemeClr val="dk1"/>
              </a:buClr>
              <a:buSzPct val="100000"/>
              <a:buNone/>
              <a:defRPr b="1" sz="3600">
                <a:solidFill>
                  <a:schemeClr val="dk1"/>
                </a:solidFill>
              </a:defRPr>
            </a:lvl4pPr>
            <a:lvl5pPr indent="228600" marL="0">
              <a:buClr>
                <a:schemeClr val="dk1"/>
              </a:buClr>
              <a:buSzPct val="100000"/>
              <a:buNone/>
              <a:defRPr b="1" sz="3600">
                <a:solidFill>
                  <a:schemeClr val="dk1"/>
                </a:solidFill>
              </a:defRPr>
            </a:lvl5pPr>
            <a:lvl6pPr indent="228600" marL="0">
              <a:buClr>
                <a:schemeClr val="dk1"/>
              </a:buClr>
              <a:buSzPct val="100000"/>
              <a:buNone/>
              <a:defRPr b="1" sz="3600">
                <a:solidFill>
                  <a:schemeClr val="dk1"/>
                </a:solidFill>
              </a:defRPr>
            </a:lvl6pPr>
            <a:lvl7pPr indent="228600" marL="0">
              <a:buClr>
                <a:schemeClr val="dk1"/>
              </a:buClr>
              <a:buSzPct val="100000"/>
              <a:buNone/>
              <a:defRPr b="1" sz="3600">
                <a:solidFill>
                  <a:schemeClr val="dk1"/>
                </a:solidFill>
              </a:defRPr>
            </a:lvl7pPr>
            <a:lvl8pPr indent="228600" marL="0">
              <a:buClr>
                <a:schemeClr val="dk1"/>
              </a:buClr>
              <a:buSzPct val="100000"/>
              <a:buNone/>
              <a:defRPr b="1" sz="3600">
                <a:solidFill>
                  <a:schemeClr val="dk1"/>
                </a:solidFill>
              </a:defRPr>
            </a:lvl8pPr>
            <a:lvl9pPr indent="228600" marL="0">
              <a:buClr>
                <a:schemeClr val="dk1"/>
              </a:buClr>
              <a:buSzPct val="100000"/>
              <a:buNone/>
              <a:defRPr b="1" sz="3600">
                <a:solidFill>
                  <a:schemeClr val="dk1"/>
                </a:solidFill>
              </a:defRPr>
            </a:lvl9pPr>
          </a:lstStyle>
          <a:p/>
        </p:txBody>
      </p:sp>
      <p:sp>
        <p:nvSpPr>
          <p:cNvPr id="60" name="Shape 60"/>
          <p:cNvSpPr txBox="1"/>
          <p:nvPr>
            <p:ph idx="1" type="body"/>
          </p:nvPr>
        </p:nvSpPr>
        <p:spPr>
          <a:xfrm>
            <a:off y="1200150" x="457200"/>
            <a:ext cy="3725680" cx="8229600"/>
          </a:xfrm>
          <a:prstGeom prst="rect">
            <a:avLst/>
          </a:prstGeom>
        </p:spPr>
        <p:txBody>
          <a:bodyPr bIns="91425" rIns="91425" lIns="91425" tIns="91425" anchor="t" anchorCtr="0"/>
          <a:lstStyle>
            <a:lvl1pPr indent="-152400" marL="342900">
              <a:spcBef>
                <a:spcPts val="600"/>
              </a:spcBef>
              <a:buClr>
                <a:schemeClr val="dk1"/>
              </a:buClr>
              <a:buSzPct val="100000"/>
              <a:defRPr sz="3000">
                <a:solidFill>
                  <a:schemeClr val="dk1"/>
                </a:solidFill>
              </a:defRPr>
            </a:lvl1pPr>
            <a:lvl2pPr indent="-133350" marL="742950">
              <a:spcBef>
                <a:spcPts val="480"/>
              </a:spcBef>
              <a:buClr>
                <a:schemeClr val="dk1"/>
              </a:buClr>
              <a:buSzPct val="100000"/>
              <a:defRPr sz="2400">
                <a:solidFill>
                  <a:schemeClr val="dk1"/>
                </a:solidFill>
              </a:defRPr>
            </a:lvl2pPr>
            <a:lvl3pPr indent="-76200" marL="1143000">
              <a:spcBef>
                <a:spcPts val="480"/>
              </a:spcBef>
              <a:buClr>
                <a:schemeClr val="dk1"/>
              </a:buClr>
              <a:buSzPct val="100000"/>
              <a:defRPr sz="2400">
                <a:solidFill>
                  <a:schemeClr val="dk1"/>
                </a:solidFill>
              </a:defRPr>
            </a:lvl3pPr>
            <a:lvl4pPr indent="-114300" marL="1600200">
              <a:spcBef>
                <a:spcPts val="360"/>
              </a:spcBef>
              <a:buClr>
                <a:schemeClr val="dk1"/>
              </a:buClr>
              <a:buSzPct val="100000"/>
              <a:defRPr sz="1800">
                <a:solidFill>
                  <a:schemeClr val="dk1"/>
                </a:solidFill>
              </a:defRPr>
            </a:lvl4pPr>
            <a:lvl5pPr indent="-114300" marL="2057400">
              <a:spcBef>
                <a:spcPts val="360"/>
              </a:spcBef>
              <a:buClr>
                <a:schemeClr val="dk1"/>
              </a:buClr>
              <a:buSzPct val="100000"/>
              <a:defRPr sz="1800">
                <a:solidFill>
                  <a:schemeClr val="dk1"/>
                </a:solidFill>
              </a:defRPr>
            </a:lvl5pPr>
            <a:lvl6pPr indent="-114300" marL="2514600">
              <a:spcBef>
                <a:spcPts val="360"/>
              </a:spcBef>
              <a:buClr>
                <a:schemeClr val="dk1"/>
              </a:buClr>
              <a:buSzPct val="100000"/>
              <a:defRPr sz="1800">
                <a:solidFill>
                  <a:schemeClr val="dk1"/>
                </a:solidFill>
              </a:defRPr>
            </a:lvl6pPr>
            <a:lvl7pPr indent="-114300" marL="2971800">
              <a:spcBef>
                <a:spcPts val="360"/>
              </a:spcBef>
              <a:buClr>
                <a:schemeClr val="dk1"/>
              </a:buClr>
              <a:buSzPct val="100000"/>
              <a:defRPr sz="1800">
                <a:solidFill>
                  <a:schemeClr val="dk1"/>
                </a:solidFill>
              </a:defRPr>
            </a:lvl7pPr>
            <a:lvl8pPr indent="-114300" marL="3429000">
              <a:spcBef>
                <a:spcPts val="360"/>
              </a:spcBef>
              <a:buClr>
                <a:schemeClr val="dk1"/>
              </a:buClr>
              <a:buSzPct val="100000"/>
              <a:defRPr sz="1800">
                <a:solidFill>
                  <a:schemeClr val="dk1"/>
                </a:solidFill>
              </a:defRPr>
            </a:lvl8pPr>
            <a:lvl9pPr indent="-114300" marL="3886200">
              <a:spcBef>
                <a:spcPts val="360"/>
              </a:spcBef>
              <a:buClr>
                <a:schemeClr val="dk1"/>
              </a:buClr>
              <a:buSzPct val="100000"/>
              <a:defRPr sz="1800">
                <a:solidFill>
                  <a:schemeClr val="dk1"/>
                </a:solidFill>
              </a:defRPr>
            </a:lvl9pPr>
          </a:lstStyle>
          <a:p/>
        </p:txBody>
      </p:sp>
    </p:spTree>
  </p:cSld>
  <p:clrMap accent2="accent2" accent3="accent3" accent4="accent4" accent5="accent5" accent6="accent6" hlink="hlink" tx2="lt2" tx1="dk1" bg2="dk2" bg1="lt1" folHlink="folHlink" accent1="accent1"/>
  <p:sldLayoutIdLst>
    <p:sldLayoutId id="2147483666" r:id="rId1"/>
    <p:sldLayoutId id="2147483667" r:id="rId2"/>
    <p:sldLayoutId id="2147483668" r:id="rId3"/>
    <p:sldLayoutId id="2147483669" r:id="rId4"/>
    <p:sldLayoutId id="2147483670" r:id="rId5"/>
    <p:sldLayoutId id="2147483671" r:id="rId6"/>
  </p:sldLayoutIdLst>
  <p:txStyles>
    <p:title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p:titleStyle>
    <p:body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bodyStyle>
    <p:otherStyle>
      <a:defPPr algn="l" rtl="0" marR="0">
        <a:lnSpc>
          <a:spcPct val="100000"/>
        </a:lnSpc>
        <a:spcBef>
          <a:spcPts val="0"/>
        </a:spcBef>
        <a:spcAft>
          <a:spcPts val="0"/>
        </a:spcAft>
      </a:defPPr>
      <a:lvl1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1pPr>
      <a:lvl2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2pPr>
      <a:lvl3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3pPr>
      <a:lvl4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4pPr>
      <a:lvl5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5pPr>
      <a:lvl6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6pPr>
      <a:lvl7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7pPr>
      <a:lvl8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8pPr>
      <a:lvl9pPr algn="l" rtl="0" marR="0">
        <a:lnSpc>
          <a:spcPct val="100000"/>
        </a:lnSpc>
        <a:spcBef>
          <a:spcPts val="0"/>
        </a:spcBef>
        <a:spcAft>
          <a:spcPts val="0"/>
        </a:spcAft>
        <a:buNone/>
        <a:defRPr strike="noStrike" u="none" b="0" cap="none" baseline="0" sz="1400" i="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Target="../notesSlides/notesSlide1.xml" Type="http://schemas.openxmlformats.org/officeDocument/2006/relationships/notesSlide" Id="rId2"/><Relationship Target="../slideLayouts/slideLayout7.xml" Type="http://schemas.openxmlformats.org/officeDocument/2006/relationships/slideLayout" Id="rId1"/><Relationship Target="../media/image01.jpg" Type="http://schemas.openxmlformats.org/officeDocument/2006/relationships/image" Id="rId3"/></Relationships>
</file>

<file path=ppt/slides/_rels/slide10.xml.rels><?xml version="1.0" encoding="UTF-8" standalone="yes"?><Relationships xmlns="http://schemas.openxmlformats.org/package/2006/relationships"><Relationship Target="../notesSlides/notesSlide10.xml" Type="http://schemas.openxmlformats.org/officeDocument/2006/relationships/notesSlide" Id="rId2"/><Relationship Target="../slideLayouts/slideLayout12.xml" Type="http://schemas.openxmlformats.org/officeDocument/2006/relationships/slideLayout" Id="rId1"/><Relationship Target="../media/image05.jpg" Type="http://schemas.openxmlformats.org/officeDocument/2006/relationships/image" Id="rId3"/></Relationships>
</file>

<file path=ppt/slides/_rels/slide11.xml.rels><?xml version="1.0" encoding="UTF-8" standalone="yes"?><Relationships xmlns="http://schemas.openxmlformats.org/package/2006/relationships"><Relationship Target="../notesSlides/notesSlide11.xml" Type="http://schemas.openxmlformats.org/officeDocument/2006/relationships/notesSlide" Id="rId2"/><Relationship Target="../slideLayouts/slideLayout12.xml" Type="http://schemas.openxmlformats.org/officeDocument/2006/relationships/slideLayout" Id="rId1"/></Relationships>
</file>

<file path=ppt/slides/_rels/slide12.xml.rels><?xml version="1.0" encoding="UTF-8" standalone="yes"?><Relationships xmlns="http://schemas.openxmlformats.org/package/2006/relationships"><Relationship Target="../notesSlides/notesSlide12.xml" Type="http://schemas.openxmlformats.org/officeDocument/2006/relationships/notesSlide" Id="rId2"/><Relationship Target="../slideLayouts/slideLayout12.xml" Type="http://schemas.openxmlformats.org/officeDocument/2006/relationships/slideLayout" Id="rId1"/><Relationship Target="../media/image04.jpg" Type="http://schemas.openxmlformats.org/officeDocument/2006/relationships/image" Id="rId3"/></Relationships>
</file>

<file path=ppt/slides/_rels/slide13.xml.rels><?xml version="1.0" encoding="UTF-8" standalone="yes"?><Relationships xmlns="http://schemas.openxmlformats.org/package/2006/relationships"><Relationship Target="../notesSlides/notesSlide13.xml" Type="http://schemas.openxmlformats.org/officeDocument/2006/relationships/notesSlide" Id="rId2"/><Relationship Target="../slideLayouts/slideLayout12.xml" Type="http://schemas.openxmlformats.org/officeDocument/2006/relationships/slideLayout" Id="rId1"/><Relationship Target="../media/image02.jpg" Type="http://schemas.openxmlformats.org/officeDocument/2006/relationships/image" Id="rId4"/><Relationship Target="../media/image07.jpg" Type="http://schemas.openxmlformats.org/officeDocument/2006/relationships/image" Id="rId3"/><Relationship Target="../media/image08.jpg" Type="http://schemas.openxmlformats.org/officeDocument/2006/relationships/image" Id="rId5"/></Relationships>
</file>

<file path=ppt/slides/_rels/slide14.xml.rels><?xml version="1.0" encoding="UTF-8" standalone="yes"?><Relationships xmlns="http://schemas.openxmlformats.org/package/2006/relationships"><Relationship Target="../notesSlides/notesSlide14.xml" Type="http://schemas.openxmlformats.org/officeDocument/2006/relationships/notesSlide" Id="rId2"/><Relationship Target="../slideLayouts/slideLayout12.xml" Type="http://schemas.openxmlformats.org/officeDocument/2006/relationships/slideLayout" Id="rId1"/><Relationship Target="../media/image13.png" Type="http://schemas.openxmlformats.org/officeDocument/2006/relationships/image" Id="rId3"/></Relationships>
</file>

<file path=ppt/slides/_rels/slide15.xml.rels><?xml version="1.0" encoding="UTF-8" standalone="yes"?><Relationships xmlns="http://schemas.openxmlformats.org/package/2006/relationships"><Relationship Target="../notesSlides/notesSlide15.xml" Type="http://schemas.openxmlformats.org/officeDocument/2006/relationships/notesSlide" Id="rId2"/><Relationship Target="../slideLayouts/slideLayout7.xml" Type="http://schemas.openxmlformats.org/officeDocument/2006/relationships/slideLayout" Id="rId1"/><Relationship Target="../media/image09.jpg" Type="http://schemas.openxmlformats.org/officeDocument/2006/relationships/image" Id="rId3"/></Relationships>
</file>

<file path=ppt/slides/_rels/slide16.xml.rels><?xml version="1.0" encoding="UTF-8" standalone="yes"?><Relationships xmlns="http://schemas.openxmlformats.org/package/2006/relationships"><Relationship Target="../notesSlides/notesSlide16.xml" Type="http://schemas.openxmlformats.org/officeDocument/2006/relationships/notesSlide" Id="rId2"/><Relationship Target="../slideLayouts/slideLayout7.xml" Type="http://schemas.openxmlformats.org/officeDocument/2006/relationships/slideLayout" Id="rId1"/><Relationship Target="../media/image09.jpg" Type="http://schemas.openxmlformats.org/officeDocument/2006/relationships/image" Id="rId3"/></Relationships>
</file>

<file path=ppt/slides/_rels/slide17.xml.rels><?xml version="1.0" encoding="UTF-8" standalone="yes"?><Relationships xmlns="http://schemas.openxmlformats.org/package/2006/relationships"><Relationship Target="../notesSlides/notesSlide17.xml" Type="http://schemas.openxmlformats.org/officeDocument/2006/relationships/notesSlide" Id="rId2"/><Relationship Target="../slideLayouts/slideLayout12.xml" Type="http://schemas.openxmlformats.org/officeDocument/2006/relationships/slideLayout" Id="rId1"/><Relationship Target="../media/image31.jpg" Type="http://schemas.openxmlformats.org/officeDocument/2006/relationships/image" Id="rId3"/></Relationships>
</file>

<file path=ppt/slides/_rels/slide18.xml.rels><?xml version="1.0" encoding="UTF-8" standalone="yes"?><Relationships xmlns="http://schemas.openxmlformats.org/package/2006/relationships"><Relationship Target="../notesSlides/notesSlide18.xml" Type="http://schemas.openxmlformats.org/officeDocument/2006/relationships/notesSlide" Id="rId2"/><Relationship Target="../slideLayouts/slideLayout12.xml" Type="http://schemas.openxmlformats.org/officeDocument/2006/relationships/slideLayout" Id="rId1"/><Relationship Target="../media/image31.jpg" Type="http://schemas.openxmlformats.org/officeDocument/2006/relationships/image" Id="rId3"/></Relationships>
</file>

<file path=ppt/slides/_rels/slide19.xml.rels><?xml version="1.0" encoding="UTF-8" standalone="yes"?><Relationships xmlns="http://schemas.openxmlformats.org/package/2006/relationships"><Relationship Target="../notesSlides/notesSlide19.xml" Type="http://schemas.openxmlformats.org/officeDocument/2006/relationships/notesSlide" Id="rId2"/><Relationship Target="../slideLayouts/slideLayout12.xml" Type="http://schemas.openxmlformats.org/officeDocument/2006/relationships/slideLayout" Id="rId1"/><Relationship Target="../media/image31.jpg" Type="http://schemas.openxmlformats.org/officeDocument/2006/relationships/image" Id="rId3"/></Relationships>
</file>

<file path=ppt/slides/_rels/slide2.xml.rels><?xml version="1.0" encoding="UTF-8" standalone="yes"?><Relationships xmlns="http://schemas.openxmlformats.org/package/2006/relationships"><Relationship Target="../notesSlides/notesSlide2.xml" Type="http://schemas.openxmlformats.org/officeDocument/2006/relationships/notesSlide" Id="rId2"/><Relationship Target="../slideLayouts/slideLayout12.xml" Type="http://schemas.openxmlformats.org/officeDocument/2006/relationships/slideLayout" Id="rId1"/><Relationship Target="../media/image01.jpg" Type="http://schemas.openxmlformats.org/officeDocument/2006/relationships/image" Id="rId3"/></Relationships>
</file>

<file path=ppt/slides/_rels/slide20.xml.rels><?xml version="1.0" encoding="UTF-8" standalone="yes"?><Relationships xmlns="http://schemas.openxmlformats.org/package/2006/relationships"><Relationship Target="../notesSlides/notesSlide20.xml" Type="http://schemas.openxmlformats.org/officeDocument/2006/relationships/notesSlide" Id="rId2"/><Relationship Target="../slideLayouts/slideLayout12.xml" Type="http://schemas.openxmlformats.org/officeDocument/2006/relationships/slideLayout" Id="rId1"/><Relationship Target="../media/image04.jpg" Type="http://schemas.openxmlformats.org/officeDocument/2006/relationships/image" Id="rId3"/></Relationships>
</file>

<file path=ppt/slides/_rels/slide21.xml.rels><?xml version="1.0" encoding="UTF-8" standalone="yes"?><Relationships xmlns="http://schemas.openxmlformats.org/package/2006/relationships"><Relationship Target="../notesSlides/notesSlide21.xml" Type="http://schemas.openxmlformats.org/officeDocument/2006/relationships/notesSlide" Id="rId2"/><Relationship Target="../slideLayouts/slideLayout18.xml" Type="http://schemas.openxmlformats.org/officeDocument/2006/relationships/slideLayout" Id="rId1"/><Relationship Target="http://www.flickr.com/photos/maistora/" Type="http://schemas.openxmlformats.org/officeDocument/2006/relationships/hyperlink" TargetMode="External" Id="rId4"/><Relationship Target="../media/image10.jpg" Type="http://schemas.openxmlformats.org/officeDocument/2006/relationships/image" Id="rId3"/></Relationships>
</file>

<file path=ppt/slides/_rels/slide22.xml.rels><?xml version="1.0" encoding="UTF-8" standalone="yes"?><Relationships xmlns="http://schemas.openxmlformats.org/package/2006/relationships"><Relationship Target="../notesSlides/notesSlide22.xml" Type="http://schemas.openxmlformats.org/officeDocument/2006/relationships/notesSlide" Id="rId2"/><Relationship Target="../slideLayouts/slideLayout24.xml" Type="http://schemas.openxmlformats.org/officeDocument/2006/relationships/slideLayout" Id="rId1"/><Relationship Target="../media/image16.png" Type="http://schemas.openxmlformats.org/officeDocument/2006/relationships/image" Id="rId3"/></Relationships>
</file>

<file path=ppt/slides/_rels/slide23.xml.rels><?xml version="1.0" encoding="UTF-8" standalone="yes"?><Relationships xmlns="http://schemas.openxmlformats.org/package/2006/relationships"><Relationship Target="../notesSlides/notesSlide23.xml" Type="http://schemas.openxmlformats.org/officeDocument/2006/relationships/notesSlide" Id="rId2"/><Relationship Target="../slideLayouts/slideLayout18.xml" Type="http://schemas.openxmlformats.org/officeDocument/2006/relationships/slideLayout" Id="rId1"/><Relationship Target="../media/image57.png" Type="http://schemas.openxmlformats.org/officeDocument/2006/relationships/image" Id="rId3"/></Relationships>
</file>

<file path=ppt/slides/_rels/slide24.xml.rels><?xml version="1.0" encoding="UTF-8" standalone="yes"?><Relationships xmlns="http://schemas.openxmlformats.org/package/2006/relationships"><Relationship Target="../notesSlides/notesSlide24.xml" Type="http://schemas.openxmlformats.org/officeDocument/2006/relationships/notesSlide" Id="rId2"/><Relationship Target="../slideLayouts/slideLayout18.xml" Type="http://schemas.openxmlformats.org/officeDocument/2006/relationships/slideLayout" Id="rId1"/><Relationship Target="../media/image11.jpg" Type="http://schemas.openxmlformats.org/officeDocument/2006/relationships/image" Id="rId3"/></Relationships>
</file>

<file path=ppt/slides/_rels/slide25.xml.rels><?xml version="1.0" encoding="UTF-8" standalone="yes"?><Relationships xmlns="http://schemas.openxmlformats.org/package/2006/relationships"><Relationship Target="../notesSlides/notesSlide25.xml" Type="http://schemas.openxmlformats.org/officeDocument/2006/relationships/notesSlide" Id="rId2"/><Relationship Target="../slideLayouts/slideLayout12.xml" Type="http://schemas.openxmlformats.org/officeDocument/2006/relationships/slideLayout" Id="rId1"/><Relationship Target="../media/image15.png" Type="http://schemas.openxmlformats.org/officeDocument/2006/relationships/image" Id="rId4"/><Relationship Target="../media/image12.png" Type="http://schemas.openxmlformats.org/officeDocument/2006/relationships/image" Id="rId3"/></Relationships>
</file>

<file path=ppt/slides/_rels/slide26.xml.rels><?xml version="1.0" encoding="UTF-8" standalone="yes"?><Relationships xmlns="http://schemas.openxmlformats.org/package/2006/relationships"><Relationship Target="../notesSlides/notesSlide26.xml" Type="http://schemas.openxmlformats.org/officeDocument/2006/relationships/notesSlide" Id="rId2"/><Relationship Target="../slideLayouts/slideLayout18.xml" Type="http://schemas.openxmlformats.org/officeDocument/2006/relationships/slideLayout" Id="rId1"/><Relationship Target="http://www.flickr.com/photos/chrissam42/" Type="http://schemas.openxmlformats.org/officeDocument/2006/relationships/hyperlink" TargetMode="External" Id="rId4"/><Relationship Target="../media/image18.jpg" Type="http://schemas.openxmlformats.org/officeDocument/2006/relationships/image" Id="rId3"/></Relationships>
</file>

<file path=ppt/slides/_rels/slide27.xml.rels><?xml version="1.0" encoding="UTF-8" standalone="yes"?><Relationships xmlns="http://schemas.openxmlformats.org/package/2006/relationships"><Relationship Target="../notesSlides/notesSlide27.xml" Type="http://schemas.openxmlformats.org/officeDocument/2006/relationships/notesSlide" Id="rId2"/><Relationship Target="../slideLayouts/slideLayout18.xml" Type="http://schemas.openxmlformats.org/officeDocument/2006/relationships/slideLayout" Id="rId1"/><Relationship Target="../media/image25.png" Type="http://schemas.openxmlformats.org/officeDocument/2006/relationships/image" Id="rId4"/><Relationship Target="../media/image14.png" Type="http://schemas.openxmlformats.org/officeDocument/2006/relationships/image" Id="rId3"/></Relationships>
</file>

<file path=ppt/slides/_rels/slide28.xml.rels><?xml version="1.0" encoding="UTF-8" standalone="yes"?><Relationships xmlns="http://schemas.openxmlformats.org/package/2006/relationships"><Relationship Target="../notesSlides/notesSlide28.xml" Type="http://schemas.openxmlformats.org/officeDocument/2006/relationships/notesSlide" Id="rId2"/><Relationship Target="../slideLayouts/slideLayout18.xml" Type="http://schemas.openxmlformats.org/officeDocument/2006/relationships/slideLayout" Id="rId1"/><Relationship Target="http://www.flickr.com/photos/bryoz/" Type="http://schemas.openxmlformats.org/officeDocument/2006/relationships/hyperlink" TargetMode="External" Id="rId4"/><Relationship Target="../media/image17.jpg" Type="http://schemas.openxmlformats.org/officeDocument/2006/relationships/image" Id="rId3"/></Relationships>
</file>

<file path=ppt/slides/_rels/slide29.xml.rels><?xml version="1.0" encoding="UTF-8" standalone="yes"?><Relationships xmlns="http://schemas.openxmlformats.org/package/2006/relationships"><Relationship Target="../notesSlides/notesSlide29.xml" Type="http://schemas.openxmlformats.org/officeDocument/2006/relationships/notesSlide" Id="rId2"/><Relationship Target="../slideLayouts/slideLayout18.xml" Type="http://schemas.openxmlformats.org/officeDocument/2006/relationships/slideLayout" Id="rId1"/><Relationship Target="../media/image20.png" Type="http://schemas.openxmlformats.org/officeDocument/2006/relationships/image" Id="rId3"/></Relationships>
</file>

<file path=ppt/slides/_rels/slide3.xml.rels><?xml version="1.0" encoding="UTF-8" standalone="yes"?><Relationships xmlns="http://schemas.openxmlformats.org/package/2006/relationships"><Relationship Target="../notesSlides/notesSlide3.xml" Type="http://schemas.openxmlformats.org/officeDocument/2006/relationships/notesSlide" Id="rId2"/><Relationship Target="../slideLayouts/slideLayout12.xml" Type="http://schemas.openxmlformats.org/officeDocument/2006/relationships/slideLayout" Id="rId1"/><Relationship Target="../media/image03.jpg" Type="http://schemas.openxmlformats.org/officeDocument/2006/relationships/image" Id="rId3"/></Relationships>
</file>

<file path=ppt/slides/_rels/slide30.xml.rels><?xml version="1.0" encoding="UTF-8" standalone="yes"?><Relationships xmlns="http://schemas.openxmlformats.org/package/2006/relationships"><Relationship Target="../notesSlides/notesSlide30.xml" Type="http://schemas.openxmlformats.org/officeDocument/2006/relationships/notesSlide" Id="rId2"/><Relationship Target="../slideLayouts/slideLayout18.xml" Type="http://schemas.openxmlformats.org/officeDocument/2006/relationships/slideLayout" Id="rId1"/><Relationship Target="../media/image21.jpg" Type="http://schemas.openxmlformats.org/officeDocument/2006/relationships/image" Id="rId3"/></Relationships>
</file>

<file path=ppt/slides/_rels/slide31.xml.rels><?xml version="1.0" encoding="UTF-8" standalone="yes"?><Relationships xmlns="http://schemas.openxmlformats.org/package/2006/relationships"><Relationship Target="../notesSlides/notesSlide31.xml" Type="http://schemas.openxmlformats.org/officeDocument/2006/relationships/notesSlide" Id="rId2"/><Relationship Target="../slideLayouts/slideLayout18.xml" Type="http://schemas.openxmlformats.org/officeDocument/2006/relationships/slideLayout" Id="rId1"/><Relationship Target="../media/image19.png" Type="http://schemas.openxmlformats.org/officeDocument/2006/relationships/image" Id="rId3"/></Relationships>
</file>

<file path=ppt/slides/_rels/slide32.xml.rels><?xml version="1.0" encoding="UTF-8" standalone="yes"?><Relationships xmlns="http://schemas.openxmlformats.org/package/2006/relationships"><Relationship Target="../notesSlides/notesSlide32.xml" Type="http://schemas.openxmlformats.org/officeDocument/2006/relationships/notesSlide" Id="rId2"/><Relationship Target="../slideLayouts/slideLayout18.xml" Type="http://schemas.openxmlformats.org/officeDocument/2006/relationships/slideLayout" Id="rId1"/><Relationship Target="../media/image19.png" Type="http://schemas.openxmlformats.org/officeDocument/2006/relationships/image" Id="rId4"/><Relationship Target="../media/image22.png" Type="http://schemas.openxmlformats.org/officeDocument/2006/relationships/image" Id="rId3"/></Relationships>
</file>

<file path=ppt/slides/_rels/slide33.xml.rels><?xml version="1.0" encoding="UTF-8" standalone="yes"?><Relationships xmlns="http://schemas.openxmlformats.org/package/2006/relationships"><Relationship Target="../notesSlides/notesSlide33.xml" Type="http://schemas.openxmlformats.org/officeDocument/2006/relationships/notesSlide" Id="rId2"/><Relationship Target="../slideLayouts/slideLayout18.xml" Type="http://schemas.openxmlformats.org/officeDocument/2006/relationships/slideLayout" Id="rId1"/><Relationship Target="../media/image19.png" Type="http://schemas.openxmlformats.org/officeDocument/2006/relationships/image" Id="rId4"/><Relationship Target="../media/image22.png" Type="http://schemas.openxmlformats.org/officeDocument/2006/relationships/image" Id="rId3"/><Relationship Target="../media/image24.png" Type="http://schemas.openxmlformats.org/officeDocument/2006/relationships/image" Id="rId5"/></Relationships>
</file>

<file path=ppt/slides/_rels/slide34.xml.rels><?xml version="1.0" encoding="UTF-8" standalone="yes"?><Relationships xmlns="http://schemas.openxmlformats.org/package/2006/relationships"><Relationship Target="../notesSlides/notesSlide34.xml" Type="http://schemas.openxmlformats.org/officeDocument/2006/relationships/notesSlide" Id="rId2"/><Relationship Target="../slideLayouts/slideLayout18.xml" Type="http://schemas.openxmlformats.org/officeDocument/2006/relationships/slideLayout" Id="rId1"/><Relationship Target="../media/image19.png" Type="http://schemas.openxmlformats.org/officeDocument/2006/relationships/image" Id="rId4"/><Relationship Target="../media/image22.png" Type="http://schemas.openxmlformats.org/officeDocument/2006/relationships/image" Id="rId3"/><Relationship Target="../media/image26.png" Type="http://schemas.openxmlformats.org/officeDocument/2006/relationships/image" Id="rId6"/><Relationship Target="../media/image24.png" Type="http://schemas.openxmlformats.org/officeDocument/2006/relationships/image" Id="rId5"/></Relationships>
</file>

<file path=ppt/slides/_rels/slide35.xml.rels><?xml version="1.0" encoding="UTF-8" standalone="yes"?><Relationships xmlns="http://schemas.openxmlformats.org/package/2006/relationships"><Relationship Target="../notesSlides/notesSlide35.xml" Type="http://schemas.openxmlformats.org/officeDocument/2006/relationships/notesSlide" Id="rId2"/><Relationship Target="../slideLayouts/slideLayout18.xml" Type="http://schemas.openxmlformats.org/officeDocument/2006/relationships/slideLayout" Id="rId1"/><Relationship Target="../media/image23.png" Type="http://schemas.openxmlformats.org/officeDocument/2006/relationships/image" Id="rId4"/><Relationship Target="../media/image29.jpg" Type="http://schemas.openxmlformats.org/officeDocument/2006/relationships/image" Id="rId3"/></Relationships>
</file>

<file path=ppt/slides/_rels/slide36.xml.rels><?xml version="1.0" encoding="UTF-8" standalone="yes"?><Relationships xmlns="http://schemas.openxmlformats.org/package/2006/relationships"><Relationship Target="../notesSlides/notesSlide36.xml" Type="http://schemas.openxmlformats.org/officeDocument/2006/relationships/notesSlide" Id="rId2"/><Relationship Target="../slideLayouts/slideLayout18.xml" Type="http://schemas.openxmlformats.org/officeDocument/2006/relationships/slideLayout" Id="rId1"/><Relationship Target="../media/image28.jpg" Type="http://schemas.openxmlformats.org/officeDocument/2006/relationships/image" Id="rId3"/></Relationships>
</file>

<file path=ppt/slides/_rels/slide37.xml.rels><?xml version="1.0" encoding="UTF-8" standalone="yes"?><Relationships xmlns="http://schemas.openxmlformats.org/package/2006/relationships"><Relationship Target="../notesSlides/notesSlide37.xml" Type="http://schemas.openxmlformats.org/officeDocument/2006/relationships/notesSlide" Id="rId2"/><Relationship Target="../slideLayouts/slideLayout18.xml" Type="http://schemas.openxmlformats.org/officeDocument/2006/relationships/slideLayout" Id="rId1"/><Relationship Target="../media/image32.png" Type="http://schemas.openxmlformats.org/officeDocument/2006/relationships/image" Id="rId4"/><Relationship Target="../media/image27.jpg" Type="http://schemas.openxmlformats.org/officeDocument/2006/relationships/image" Id="rId3"/></Relationships>
</file>

<file path=ppt/slides/_rels/slide38.xml.rels><?xml version="1.0" encoding="UTF-8" standalone="yes"?><Relationships xmlns="http://schemas.openxmlformats.org/package/2006/relationships"><Relationship Target="../notesSlides/notesSlide38.xml" Type="http://schemas.openxmlformats.org/officeDocument/2006/relationships/notesSlide" Id="rId2"/><Relationship Target="../slideLayouts/slideLayout18.xml" Type="http://schemas.openxmlformats.org/officeDocument/2006/relationships/slideLayout" Id="rId1"/><Relationship Target="../media/image35.jpg" Type="http://schemas.openxmlformats.org/officeDocument/2006/relationships/image" Id="rId4"/><Relationship Target="../media/image30.jpg" Type="http://schemas.openxmlformats.org/officeDocument/2006/relationships/image" Id="rId3"/></Relationships>
</file>

<file path=ppt/slides/_rels/slide39.xml.rels><?xml version="1.0" encoding="UTF-8" standalone="yes"?><Relationships xmlns="http://schemas.openxmlformats.org/package/2006/relationships"><Relationship Target="../notesSlides/notesSlide39.xml" Type="http://schemas.openxmlformats.org/officeDocument/2006/relationships/notesSlide" Id="rId2"/><Relationship Target="../slideLayouts/slideLayout24.xml" Type="http://schemas.openxmlformats.org/officeDocument/2006/relationships/slideLayout" Id="rId1"/><Relationship Target="../media/image42.jpg" Type="http://schemas.openxmlformats.org/officeDocument/2006/relationships/image" Id="rId3"/></Relationships>
</file>

<file path=ppt/slides/_rels/slide4.xml.rels><?xml version="1.0" encoding="UTF-8" standalone="yes"?><Relationships xmlns="http://schemas.openxmlformats.org/package/2006/relationships"><Relationship Target="../notesSlides/notesSlide4.xml" Type="http://schemas.openxmlformats.org/officeDocument/2006/relationships/notesSlide" Id="rId2"/><Relationship Target="../slideLayouts/slideLayout12.xml" Type="http://schemas.openxmlformats.org/officeDocument/2006/relationships/slideLayout" Id="rId1"/><Relationship Target="../media/image00.jpg" Type="http://schemas.openxmlformats.org/officeDocument/2006/relationships/image" Id="rId3"/></Relationships>
</file>

<file path=ppt/slides/_rels/slide40.xml.rels><?xml version="1.0" encoding="UTF-8" standalone="yes"?><Relationships xmlns="http://schemas.openxmlformats.org/package/2006/relationships"><Relationship Target="../notesSlides/notesSlide40.xml" Type="http://schemas.openxmlformats.org/officeDocument/2006/relationships/notesSlide" Id="rId2"/><Relationship Target="../slideLayouts/slideLayout24.xml" Type="http://schemas.openxmlformats.org/officeDocument/2006/relationships/slideLayout" Id="rId1"/><Relationship Target="../media/image39.png" Type="http://schemas.openxmlformats.org/officeDocument/2006/relationships/image" Id="rId3"/></Relationships>
</file>

<file path=ppt/slides/_rels/slide41.xml.rels><?xml version="1.0" encoding="UTF-8" standalone="yes"?><Relationships xmlns="http://schemas.openxmlformats.org/package/2006/relationships"><Relationship Target="../notesSlides/notesSlide41.xml" Type="http://schemas.openxmlformats.org/officeDocument/2006/relationships/notesSlide" Id="rId2"/><Relationship Target="../slideLayouts/slideLayout24.xml" Type="http://schemas.openxmlformats.org/officeDocument/2006/relationships/slideLayout" Id="rId1"/><Relationship Target="../media/image61.png" Type="http://schemas.openxmlformats.org/officeDocument/2006/relationships/image" Id="rId4"/><Relationship Target="../media/image44.png" Type="http://schemas.openxmlformats.org/officeDocument/2006/relationships/image" Id="rId3"/><Relationship Target="../media/image34.png" Type="http://schemas.openxmlformats.org/officeDocument/2006/relationships/image" Id="rId5"/></Relationships>
</file>

<file path=ppt/slides/_rels/slide42.xml.rels><?xml version="1.0" encoding="UTF-8" standalone="yes"?><Relationships xmlns="http://schemas.openxmlformats.org/package/2006/relationships"><Relationship Target="../notesSlides/notesSlide42.xml" Type="http://schemas.openxmlformats.org/officeDocument/2006/relationships/notesSlide" Id="rId2"/><Relationship Target="../slideLayouts/slideLayout24.xml" Type="http://schemas.openxmlformats.org/officeDocument/2006/relationships/slideLayout" Id="rId1"/><Relationship Target="../media/image43.jpg" Type="http://schemas.openxmlformats.org/officeDocument/2006/relationships/image" Id="rId3"/></Relationships>
</file>

<file path=ppt/slides/_rels/slide43.xml.rels><?xml version="1.0" encoding="UTF-8" standalone="yes"?><Relationships xmlns="http://schemas.openxmlformats.org/package/2006/relationships"><Relationship Target="../notesSlides/notesSlide43.xml" Type="http://schemas.openxmlformats.org/officeDocument/2006/relationships/notesSlide" Id="rId2"/><Relationship Target="../slideLayouts/slideLayout24.xml" Type="http://schemas.openxmlformats.org/officeDocument/2006/relationships/slideLayout" Id="rId1"/><Relationship Target="../media/image36.png" Type="http://schemas.openxmlformats.org/officeDocument/2006/relationships/image" Id="rId4"/><Relationship Target="../media/image33.png" Type="http://schemas.openxmlformats.org/officeDocument/2006/relationships/image" Id="rId3"/><Relationship Target="../media/image38.png" Type="http://schemas.openxmlformats.org/officeDocument/2006/relationships/image" Id="rId6"/><Relationship Target="../media/image37.png" Type="http://schemas.openxmlformats.org/officeDocument/2006/relationships/image" Id="rId5"/><Relationship Target="../media/image40.gif" Type="http://schemas.openxmlformats.org/officeDocument/2006/relationships/image" Id="rId7"/></Relationships>
</file>

<file path=ppt/slides/_rels/slide44.xml.rels><?xml version="1.0" encoding="UTF-8" standalone="yes"?><Relationships xmlns="http://schemas.openxmlformats.org/package/2006/relationships"><Relationship Target="../notesSlides/notesSlide44.xml" Type="http://schemas.openxmlformats.org/officeDocument/2006/relationships/notesSlide" Id="rId2"/><Relationship Target="../slideLayouts/slideLayout24.xml" Type="http://schemas.openxmlformats.org/officeDocument/2006/relationships/slideLayout" Id="rId1"/><Relationship Target="../media/image36.png" Type="http://schemas.openxmlformats.org/officeDocument/2006/relationships/image" Id="rId4"/><Relationship Target="../media/image33.png" Type="http://schemas.openxmlformats.org/officeDocument/2006/relationships/image" Id="rId3"/><Relationship Target="../media/image40.gif" Type="http://schemas.openxmlformats.org/officeDocument/2006/relationships/image" Id="rId9"/><Relationship Target="../media/image45.png" Type="http://schemas.openxmlformats.org/officeDocument/2006/relationships/image" Id="rId6"/><Relationship Target="../media/image41.png" Type="http://schemas.openxmlformats.org/officeDocument/2006/relationships/image" Id="rId5"/><Relationship Target="../media/image38.png" Type="http://schemas.openxmlformats.org/officeDocument/2006/relationships/image" Id="rId8"/><Relationship Target="../media/image37.png" Type="http://schemas.openxmlformats.org/officeDocument/2006/relationships/image" Id="rId7"/></Relationships>
</file>

<file path=ppt/slides/_rels/slide45.xml.rels><?xml version="1.0" encoding="UTF-8" standalone="yes"?><Relationships xmlns="http://schemas.openxmlformats.org/package/2006/relationships"><Relationship Target="../notesSlides/notesSlide45.xml" Type="http://schemas.openxmlformats.org/officeDocument/2006/relationships/notesSlide" Id="rId2"/><Relationship Target="../slideLayouts/slideLayout24.xml" Type="http://schemas.openxmlformats.org/officeDocument/2006/relationships/slideLayout" Id="rId1"/><Relationship Target="../media/image50.png" Type="http://schemas.openxmlformats.org/officeDocument/2006/relationships/image" Id="rId4"/><Relationship Target="../media/image47.png" Type="http://schemas.openxmlformats.org/officeDocument/2006/relationships/image" Id="rId3"/></Relationships>
</file>

<file path=ppt/slides/_rels/slide46.xml.rels><?xml version="1.0" encoding="UTF-8" standalone="yes"?><Relationships xmlns="http://schemas.openxmlformats.org/package/2006/relationships"><Relationship Target="../notesSlides/notesSlide46.xml" Type="http://schemas.openxmlformats.org/officeDocument/2006/relationships/notesSlide" Id="rId2"/><Relationship Target="../slideLayouts/slideLayout24.xml" Type="http://schemas.openxmlformats.org/officeDocument/2006/relationships/slideLayout" Id="rId1"/><Relationship Target="../media/image49.png" Type="http://schemas.openxmlformats.org/officeDocument/2006/relationships/image" Id="rId3"/></Relationships>
</file>

<file path=ppt/slides/_rels/slide47.xml.rels><?xml version="1.0" encoding="UTF-8" standalone="yes"?><Relationships xmlns="http://schemas.openxmlformats.org/package/2006/relationships"><Relationship Target="../notesSlides/notesSlide47.xml" Type="http://schemas.openxmlformats.org/officeDocument/2006/relationships/notesSlide" Id="rId2"/><Relationship Target="../slideLayouts/slideLayout12.xml" Type="http://schemas.openxmlformats.org/officeDocument/2006/relationships/slideLayout" Id="rId1"/><Relationship Target="../media/image04.jpg" Type="http://schemas.openxmlformats.org/officeDocument/2006/relationships/image" Id="rId3"/></Relationships>
</file>

<file path=ppt/slides/_rels/slide48.xml.rels><?xml version="1.0" encoding="UTF-8" standalone="yes"?><Relationships xmlns="http://schemas.openxmlformats.org/package/2006/relationships"><Relationship Target="../notesSlides/notesSlide48.xml" Type="http://schemas.openxmlformats.org/officeDocument/2006/relationships/notesSlide" Id="rId2"/><Relationship Target="../slideLayouts/slideLayout12.xml" Type="http://schemas.openxmlformats.org/officeDocument/2006/relationships/slideLayout" Id="rId1"/><Relationship Target="../media/image52.png" Type="http://schemas.openxmlformats.org/officeDocument/2006/relationships/image" Id="rId4"/><Relationship Target="../media/image48.jpg" Type="http://schemas.openxmlformats.org/officeDocument/2006/relationships/image" Id="rId3"/></Relationships>
</file>

<file path=ppt/slides/_rels/slide49.xml.rels><?xml version="1.0" encoding="UTF-8" standalone="yes"?><Relationships xmlns="http://schemas.openxmlformats.org/package/2006/relationships"><Relationship Target="../notesSlides/notesSlide49.xml" Type="http://schemas.openxmlformats.org/officeDocument/2006/relationships/notesSlide" Id="rId2"/><Relationship Target="../slideLayouts/slideLayout12.xml" Type="http://schemas.openxmlformats.org/officeDocument/2006/relationships/slideLayout" Id="rId1"/><Relationship Target="../media/image52.png" Type="http://schemas.openxmlformats.org/officeDocument/2006/relationships/image" Id="rId4"/><Relationship Target="../media/image48.jpg" Type="http://schemas.openxmlformats.org/officeDocument/2006/relationships/image" Id="rId3"/><Relationship Target="../media/image46.png" Type="http://schemas.openxmlformats.org/officeDocument/2006/relationships/image" Id="rId5"/></Relationships>
</file>

<file path=ppt/slides/_rels/slide5.xml.rels><?xml version="1.0" encoding="UTF-8" standalone="yes"?><Relationships xmlns="http://schemas.openxmlformats.org/package/2006/relationships"><Relationship Target="../notesSlides/notesSlide5.xml" Type="http://schemas.openxmlformats.org/officeDocument/2006/relationships/notesSlide" Id="rId2"/><Relationship Target="../slideLayouts/slideLayout12.xml" Type="http://schemas.openxmlformats.org/officeDocument/2006/relationships/slideLayout" Id="rId1"/><Relationship Target="../media/image06.jpg" Type="http://schemas.openxmlformats.org/officeDocument/2006/relationships/image" Id="rId4"/><Relationship Target="../media/image00.jpg" Type="http://schemas.openxmlformats.org/officeDocument/2006/relationships/image" Id="rId3"/></Relationships>
</file>

<file path=ppt/slides/_rels/slide50.xml.rels><?xml version="1.0" encoding="UTF-8" standalone="yes"?><Relationships xmlns="http://schemas.openxmlformats.org/package/2006/relationships"><Relationship Target="../notesSlides/notesSlide50.xml" Type="http://schemas.openxmlformats.org/officeDocument/2006/relationships/notesSlide" Id="rId2"/><Relationship Target="../slideLayouts/slideLayout12.xml" Type="http://schemas.openxmlformats.org/officeDocument/2006/relationships/slideLayout" Id="rId1"/><Relationship Target="../media/image52.png" Type="http://schemas.openxmlformats.org/officeDocument/2006/relationships/image" Id="rId4"/><Relationship Target="../media/image48.jpg" Type="http://schemas.openxmlformats.org/officeDocument/2006/relationships/image" Id="rId3"/><Relationship Target="../media/image55.png" Type="http://schemas.openxmlformats.org/officeDocument/2006/relationships/image" Id="rId6"/><Relationship Target="../media/image46.png" Type="http://schemas.openxmlformats.org/officeDocument/2006/relationships/image" Id="rId5"/></Relationships>
</file>

<file path=ppt/slides/_rels/slide51.xml.rels><?xml version="1.0" encoding="UTF-8" standalone="yes"?><Relationships xmlns="http://schemas.openxmlformats.org/package/2006/relationships"><Relationship Target="../notesSlides/notesSlide51.xml" Type="http://schemas.openxmlformats.org/officeDocument/2006/relationships/notesSlide" Id="rId2"/><Relationship Target="../slideLayouts/slideLayout12.xml" Type="http://schemas.openxmlformats.org/officeDocument/2006/relationships/slideLayout" Id="rId1"/><Relationship Target="../media/image51.png" Type="http://schemas.openxmlformats.org/officeDocument/2006/relationships/image" Id="rId4"/><Relationship Target="../media/image60.jpg" Type="http://schemas.openxmlformats.org/officeDocument/2006/relationships/image" Id="rId3"/></Relationships>
</file>

<file path=ppt/slides/_rels/slide52.xml.rels><?xml version="1.0" encoding="UTF-8" standalone="yes"?><Relationships xmlns="http://schemas.openxmlformats.org/package/2006/relationships"><Relationship Target="../notesSlides/notesSlide52.xml" Type="http://schemas.openxmlformats.org/officeDocument/2006/relationships/notesSlide" Id="rId2"/><Relationship Target="../slideLayouts/slideLayout12.xml" Type="http://schemas.openxmlformats.org/officeDocument/2006/relationships/slideLayout" Id="rId1"/><Relationship Target="../media/image51.png" Type="http://schemas.openxmlformats.org/officeDocument/2006/relationships/image" Id="rId4"/><Relationship Target="../media/image60.jpg" Type="http://schemas.openxmlformats.org/officeDocument/2006/relationships/image" Id="rId3"/><Relationship Target="../media/image53.png" Type="http://schemas.openxmlformats.org/officeDocument/2006/relationships/image" Id="rId5"/></Relationships>
</file>

<file path=ppt/slides/_rels/slide53.xml.rels><?xml version="1.0" encoding="UTF-8" standalone="yes"?><Relationships xmlns="http://schemas.openxmlformats.org/package/2006/relationships"><Relationship Target="../notesSlides/notesSlide53.xml" Type="http://schemas.openxmlformats.org/officeDocument/2006/relationships/notesSlide" Id="rId2"/><Relationship Target="../slideLayouts/slideLayout12.xml" Type="http://schemas.openxmlformats.org/officeDocument/2006/relationships/slideLayout" Id="rId1"/><Relationship Target="../media/image54.png" Type="http://schemas.openxmlformats.org/officeDocument/2006/relationships/image" Id="rId4"/><Relationship Target="../media/image60.jpg" Type="http://schemas.openxmlformats.org/officeDocument/2006/relationships/image" Id="rId3"/><Relationship Target="../media/image53.png" Type="http://schemas.openxmlformats.org/officeDocument/2006/relationships/image" Id="rId6"/><Relationship Target="../media/image51.png" Type="http://schemas.openxmlformats.org/officeDocument/2006/relationships/image" Id="rId5"/></Relationships>
</file>

<file path=ppt/slides/_rels/slide54.xml.rels><?xml version="1.0" encoding="UTF-8" standalone="yes"?><Relationships xmlns="http://schemas.openxmlformats.org/package/2006/relationships"><Relationship Target="../notesSlides/notesSlide54.xml" Type="http://schemas.openxmlformats.org/officeDocument/2006/relationships/notesSlide" Id="rId2"/><Relationship Target="../slideLayouts/slideLayout12.xml" Type="http://schemas.openxmlformats.org/officeDocument/2006/relationships/slideLayout" Id="rId1"/><Relationship Target="../media/image54.png" Type="http://schemas.openxmlformats.org/officeDocument/2006/relationships/image" Id="rId4"/><Relationship Target="../media/image60.jpg" Type="http://schemas.openxmlformats.org/officeDocument/2006/relationships/image" Id="rId3"/><Relationship Target="../media/image53.png" Type="http://schemas.openxmlformats.org/officeDocument/2006/relationships/image" Id="rId6"/><Relationship Target="../media/image51.png" Type="http://schemas.openxmlformats.org/officeDocument/2006/relationships/image" Id="rId5"/><Relationship Target="../media/image56.png" Type="http://schemas.openxmlformats.org/officeDocument/2006/relationships/image" Id="rId7"/></Relationships>
</file>

<file path=ppt/slides/_rels/slide55.xml.rels><?xml version="1.0" encoding="UTF-8" standalone="yes"?><Relationships xmlns="http://schemas.openxmlformats.org/package/2006/relationships"><Relationship Target="../notesSlides/notesSlide55.xml" Type="http://schemas.openxmlformats.org/officeDocument/2006/relationships/notesSlide" Id="rId2"/><Relationship Target="../slideLayouts/slideLayout12.xml" Type="http://schemas.openxmlformats.org/officeDocument/2006/relationships/slideLayout" Id="rId1"/><Relationship Target="../media/image04.jpg" Type="http://schemas.openxmlformats.org/officeDocument/2006/relationships/image" Id="rId3"/></Relationships>
</file>

<file path=ppt/slides/_rels/slide56.xml.rels><?xml version="1.0" encoding="UTF-8" standalone="yes"?><Relationships xmlns="http://schemas.openxmlformats.org/package/2006/relationships"><Relationship Target="../notesSlides/notesSlide56.xml" Type="http://schemas.openxmlformats.org/officeDocument/2006/relationships/notesSlide" Id="rId2"/><Relationship Target="../slideLayouts/slideLayout12.xml" Type="http://schemas.openxmlformats.org/officeDocument/2006/relationships/slideLayout" Id="rId1"/><Relationship Target="../media/image62.jpg" Type="http://schemas.openxmlformats.org/officeDocument/2006/relationships/image" Id="rId3"/></Relationships>
</file>

<file path=ppt/slides/_rels/slide57.xml.rels><?xml version="1.0" encoding="UTF-8" standalone="yes"?><Relationships xmlns="http://schemas.openxmlformats.org/package/2006/relationships"><Relationship Target="../notesSlides/notesSlide57.xml" Type="http://schemas.openxmlformats.org/officeDocument/2006/relationships/notesSlide" Id="rId2"/><Relationship Target="../slideLayouts/slideLayout18.xml" Type="http://schemas.openxmlformats.org/officeDocument/2006/relationships/slideLayout" Id="rId1"/><Relationship Target="http://www.flickr.com/photos/wallyg/" Type="http://schemas.openxmlformats.org/officeDocument/2006/relationships/hyperlink" TargetMode="External" Id="rId4"/><Relationship Target="../media/image58.jpg" Type="http://schemas.openxmlformats.org/officeDocument/2006/relationships/image" Id="rId3"/></Relationships>
</file>

<file path=ppt/slides/_rels/slide58.xml.rels><?xml version="1.0" encoding="UTF-8" standalone="yes"?><Relationships xmlns="http://schemas.openxmlformats.org/package/2006/relationships"><Relationship Target="../notesSlides/notesSlide58.xml" Type="http://schemas.openxmlformats.org/officeDocument/2006/relationships/notesSlide" Id="rId2"/><Relationship Target="../slideLayouts/slideLayout18.xml" Type="http://schemas.openxmlformats.org/officeDocument/2006/relationships/slideLayout" Id="rId1"/><Relationship Target="../media/image59.jpg" Type="http://schemas.openxmlformats.org/officeDocument/2006/relationships/image" Id="rId3"/></Relationships>
</file>

<file path=ppt/slides/_rels/slide6.xml.rels><?xml version="1.0" encoding="UTF-8" standalone="yes"?><Relationships xmlns="http://schemas.openxmlformats.org/package/2006/relationships"><Relationship Target="../notesSlides/notesSlide6.xml" Type="http://schemas.openxmlformats.org/officeDocument/2006/relationships/notesSlide" Id="rId2"/><Relationship Target="../slideLayouts/slideLayout12.xml" Type="http://schemas.openxmlformats.org/officeDocument/2006/relationships/slideLayout" Id="rId1"/><Relationship Target="../media/image06.jpg" Type="http://schemas.openxmlformats.org/officeDocument/2006/relationships/image" Id="rId4"/><Relationship Target="../media/image00.jpg" Type="http://schemas.openxmlformats.org/officeDocument/2006/relationships/image" Id="rId3"/></Relationships>
</file>

<file path=ppt/slides/_rels/slide7.xml.rels><?xml version="1.0" encoding="UTF-8" standalone="yes"?><Relationships xmlns="http://schemas.openxmlformats.org/package/2006/relationships"><Relationship Target="../notesSlides/notesSlide7.xml" Type="http://schemas.openxmlformats.org/officeDocument/2006/relationships/notesSlide" Id="rId2"/><Relationship Target="../slideLayouts/slideLayout12.xml" Type="http://schemas.openxmlformats.org/officeDocument/2006/relationships/slideLayout" Id="rId1"/><Relationship Target="../media/image05.jpg" Type="http://schemas.openxmlformats.org/officeDocument/2006/relationships/image" Id="rId3"/></Relationships>
</file>

<file path=ppt/slides/_rels/slide8.xml.rels><?xml version="1.0" encoding="UTF-8" standalone="yes"?><Relationships xmlns="http://schemas.openxmlformats.org/package/2006/relationships"><Relationship Target="../notesSlides/notesSlide8.xml" Type="http://schemas.openxmlformats.org/officeDocument/2006/relationships/notesSlide" Id="rId2"/><Relationship Target="../slideLayouts/slideLayout12.xml" Type="http://schemas.openxmlformats.org/officeDocument/2006/relationships/slideLayout" Id="rId1"/><Relationship Target="../media/image05.jpg" Type="http://schemas.openxmlformats.org/officeDocument/2006/relationships/image" Id="rId3"/></Relationships>
</file>

<file path=ppt/slides/_rels/slide9.xml.rels><?xml version="1.0" encoding="UTF-8" standalone="yes"?><Relationships xmlns="http://schemas.openxmlformats.org/package/2006/relationships"><Relationship Target="../notesSlides/notesSlide9.xml" Type="http://schemas.openxmlformats.org/officeDocument/2006/relationships/notesSlide" Id="rId2"/><Relationship Target="../slideLayouts/slideLayout12.xml" Type="http://schemas.openxmlformats.org/officeDocument/2006/relationships/slideLayout" Id="rId1"/><Relationship Target="../media/image05.jpg" Type="http://schemas.openxmlformats.org/officeDocument/2006/relationships/image" Id="rId3"/></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y="0" x="0"/>
          <a:ext cy="0" cx="0"/>
          <a:chOff y="0" x="0"/>
          <a:chExt cy="0" cx="0"/>
        </a:xfrm>
      </p:grpSpPr>
      <p:pic>
        <p:nvPicPr>
          <p:cNvPr id="77" name="Shape 77"/>
          <p:cNvPicPr preferRelativeResize="0"/>
          <p:nvPr/>
        </p:nvPicPr>
        <p:blipFill>
          <a:blip r:embed="rId3"/>
          <a:stretch>
            <a:fillRect/>
          </a:stretch>
        </p:blipFill>
        <p:spPr>
          <a:xfrm>
            <a:off y="298" x="24700"/>
            <a:ext cy="5913178" cx="9143999"/>
          </a:xfrm>
          <a:prstGeom prst="rect">
            <a:avLst/>
          </a:prstGeom>
          <a:noFill/>
          <a:ln>
            <a:noFill/>
          </a:ln>
        </p:spPr>
      </p:pic>
      <p:sp>
        <p:nvSpPr>
          <p:cNvPr id="78" name="Shape 78"/>
          <p:cNvSpPr txBox="1"/>
          <p:nvPr/>
        </p:nvSpPr>
        <p:spPr>
          <a:xfrm>
            <a:off y="4223062" x="-861350"/>
            <a:ext cy="342899" cx="3657600"/>
          </a:xfrm>
          <a:prstGeom prst="rect">
            <a:avLst/>
          </a:prstGeom>
          <a:noFill/>
        </p:spPr>
        <p:txBody>
          <a:bodyPr bIns="91425" rIns="91425" lIns="91425" tIns="91425" anchor="t" anchorCtr="0">
            <a:noAutofit/>
          </a:bodyPr>
          <a:lstStyle/>
          <a:p/>
        </p:txBody>
      </p:sp>
      <p:sp>
        <p:nvSpPr>
          <p:cNvPr id="79" name="Shape 79"/>
          <p:cNvSpPr txBox="1"/>
          <p:nvPr/>
        </p:nvSpPr>
        <p:spPr>
          <a:xfrm>
            <a:off y="4803846" x="685800"/>
            <a:ext cy="342899" cx="2834400"/>
          </a:xfrm>
          <a:prstGeom prst="rect">
            <a:avLst/>
          </a:prstGeom>
          <a:noFill/>
        </p:spPr>
        <p:txBody>
          <a:bodyPr bIns="91425" rIns="91425" lIns="91425" tIns="91425" anchor="t" anchorCtr="0">
            <a:noAutofit/>
          </a:bodyPr>
          <a:lstStyle/>
          <a:p>
            <a:pPr rtl="0" lvl="0">
              <a:buNone/>
            </a:pPr>
            <a:r>
              <a:rPr lang="en">
                <a:solidFill>
                  <a:srgbClr val="FFFFFF"/>
                </a:solidFill>
              </a:rPr>
              <a:t>Por Fabricio Nogueira Buzeto</a:t>
            </a:r>
          </a:p>
        </p:txBody>
      </p:sp>
      <p:sp>
        <p:nvSpPr>
          <p:cNvPr id="80" name="Shape 80"/>
          <p:cNvSpPr txBox="1"/>
          <p:nvPr/>
        </p:nvSpPr>
        <p:spPr>
          <a:xfrm>
            <a:off y="4803846" x="6309600"/>
            <a:ext cy="342899" cx="2834400"/>
          </a:xfrm>
          <a:prstGeom prst="rect">
            <a:avLst/>
          </a:prstGeom>
          <a:noFill/>
        </p:spPr>
        <p:txBody>
          <a:bodyPr bIns="91425" rIns="91425" lIns="91425" tIns="91425" anchor="t" anchorCtr="0">
            <a:noAutofit/>
          </a:bodyPr>
          <a:lstStyle/>
          <a:p>
            <a:pPr algn="r" rtl="0" lvl="0">
              <a:buNone/>
            </a:pPr>
            <a:r>
              <a:rPr lang="en">
                <a:solidFill>
                  <a:srgbClr val="FFFFFF"/>
                </a:solidFill>
              </a:rPr>
              <a:t>www.unbiquitous.org</a:t>
            </a:r>
          </a:p>
        </p:txBody>
      </p:sp>
      <p:sp>
        <p:nvSpPr>
          <p:cNvPr id="81" name="Shape 81"/>
          <p:cNvSpPr txBox="1"/>
          <p:nvPr/>
        </p:nvSpPr>
        <p:spPr>
          <a:xfrm rot="-5400000">
            <a:off y="1001999" x="7896000"/>
            <a:ext cy="246000" cx="2250000"/>
          </a:xfrm>
          <a:prstGeom prst="rect">
            <a:avLst/>
          </a:prstGeom>
        </p:spPr>
        <p:txBody>
          <a:bodyPr bIns="91425" rIns="91425" lIns="91425" tIns="91425" anchor="ctr" anchorCtr="0">
            <a:noAutofit/>
          </a:bodyPr>
          <a:lstStyle/>
          <a:p>
            <a:pPr rtl="0" lvl="0">
              <a:buNone/>
            </a:pPr>
            <a:r>
              <a:rPr sz="800" lang="en">
                <a:solidFill>
                  <a:srgbClr val="FFFFFF"/>
                </a:solidFill>
              </a:rPr>
              <a:t>http://www.flickr.com/photos/17149966@N00/521278577/</a:t>
            </a:r>
          </a:p>
        </p:txBody>
      </p:sp>
      <p:sp>
        <p:nvSpPr>
          <p:cNvPr id="82" name="Shape 82"/>
          <p:cNvSpPr txBox="1"/>
          <p:nvPr/>
        </p:nvSpPr>
        <p:spPr>
          <a:xfrm>
            <a:off y="942595" x="685800"/>
            <a:ext cy="1800599" cx="7772400"/>
          </a:xfrm>
          <a:prstGeom prst="rect">
            <a:avLst/>
          </a:prstGeom>
          <a:noFill/>
          <a:ln>
            <a:noFill/>
          </a:ln>
        </p:spPr>
        <p:txBody>
          <a:bodyPr bIns="91425" rIns="91425" lIns="91425" tIns="91425" anchor="b" anchorCtr="0">
            <a:noAutofit/>
          </a:bodyPr>
          <a:lstStyle/>
          <a:p>
            <a:pPr algn="ctr" rtl="0" lvl="0">
              <a:buNone/>
            </a:pPr>
            <a:r>
              <a:rPr b="1" sz="17000" lang="en">
                <a:solidFill>
                  <a:srgbClr val="F1C232"/>
                </a:solidFill>
                <a:latin typeface="Helvetica Neue"/>
                <a:ea typeface="Helvetica Neue"/>
                <a:cs typeface="Helvetica Neue"/>
                <a:sym typeface="Helvetica Neue"/>
              </a:rPr>
              <a:t>UbiZen</a:t>
            </a:r>
          </a:p>
        </p:txBody>
      </p:sp>
      <p:sp>
        <p:nvSpPr>
          <p:cNvPr id="83" name="Shape 83"/>
          <p:cNvSpPr txBox="1"/>
          <p:nvPr/>
        </p:nvSpPr>
        <p:spPr>
          <a:xfrm>
            <a:off y="2390875" x="685800"/>
            <a:ext cy="1800599" cx="7772400"/>
          </a:xfrm>
          <a:prstGeom prst="rect">
            <a:avLst/>
          </a:prstGeom>
          <a:noFill/>
          <a:ln>
            <a:noFill/>
          </a:ln>
        </p:spPr>
        <p:txBody>
          <a:bodyPr bIns="91425" rIns="91425" lIns="91425" tIns="91425" anchor="t" anchorCtr="0">
            <a:noAutofit/>
          </a:bodyPr>
          <a:lstStyle/>
          <a:p>
            <a:pPr algn="r" rtl="0" lvl="0">
              <a:buNone/>
            </a:pPr>
            <a:r>
              <a:rPr b="1" sz="3600" lang="en">
                <a:solidFill>
                  <a:srgbClr val="F6B26B"/>
                </a:solidFill>
                <a:latin typeface="Helvetica Neue"/>
                <a:ea typeface="Helvetica Neue"/>
                <a:cs typeface="Helvetica Neue"/>
                <a:sym typeface="Helvetica Neue"/>
              </a:rPr>
              <a:t>Games Edition</a:t>
            </a:r>
          </a:p>
          <a:p>
            <a:pPr algn="r" rtl="0" lvl="0">
              <a:buNone/>
            </a:pPr>
            <a:r>
              <a:rPr b="1" sz="3600" lang="en">
                <a:solidFill>
                  <a:srgbClr val="F6B26B"/>
                </a:solidFill>
                <a:latin typeface="Helvetica Neue"/>
                <a:ea typeface="Helvetica Neue"/>
                <a:cs typeface="Helvetica Neue"/>
                <a:sym typeface="Helvetica Neue"/>
              </a:rPr>
              <a:t>Estudos em Jogos Ubíquos</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y="0" x="0"/>
          <a:ext cy="0" cx="0"/>
          <a:chOff y="0" x="0"/>
          <a:chExt cy="0" cx="0"/>
        </a:xfrm>
      </p:grpSpPr>
      <p:pic>
        <p:nvPicPr>
          <p:cNvPr id="153" name="Shape 153"/>
          <p:cNvPicPr preferRelativeResize="0"/>
          <p:nvPr/>
        </p:nvPicPr>
        <p:blipFill>
          <a:blip r:embed="rId3"/>
          <a:stretch>
            <a:fillRect/>
          </a:stretch>
        </p:blipFill>
        <p:spPr>
          <a:xfrm>
            <a:off y="-468799" x="0"/>
            <a:ext cy="6081102" cx="9144000"/>
          </a:xfrm>
          <a:prstGeom prst="rect">
            <a:avLst/>
          </a:prstGeom>
          <a:noFill/>
          <a:ln>
            <a:noFill/>
          </a:ln>
        </p:spPr>
      </p:pic>
      <p:sp>
        <p:nvSpPr>
          <p:cNvPr id="154" name="Shape 154"/>
          <p:cNvSpPr/>
          <p:nvPr/>
        </p:nvSpPr>
        <p:spPr>
          <a:xfrm>
            <a:off y="178900" x="3303350"/>
            <a:ext cy="984000" cx="5296799"/>
          </a:xfrm>
          <a:prstGeom prst="roundRect">
            <a:avLst>
              <a:gd fmla="val 16667" name="adj"/>
            </a:avLst>
          </a:prstGeom>
          <a:solidFill>
            <a:srgbClr val="F4CCCC"/>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rtl="0" lvl="0">
              <a:buNone/>
            </a:pPr>
            <a:r>
              <a:rPr b="1" sz="3000" lang="en">
                <a:solidFill>
                  <a:srgbClr val="990000"/>
                </a:solidFill>
                <a:latin typeface="Helvetica Neue"/>
                <a:ea typeface="Helvetica Neue"/>
                <a:cs typeface="Helvetica Neue"/>
                <a:sym typeface="Helvetica Neue"/>
              </a:rPr>
              <a:t>Quantificado</a:t>
            </a:r>
          </a:p>
        </p:txBody>
      </p:sp>
      <p:sp>
        <p:nvSpPr>
          <p:cNvPr id="155" name="Shape 155"/>
          <p:cNvSpPr/>
          <p:nvPr/>
        </p:nvSpPr>
        <p:spPr>
          <a:xfrm>
            <a:off y="1466491" x="3303350"/>
            <a:ext cy="984000" cx="5296799"/>
          </a:xfrm>
          <a:prstGeom prst="roundRect">
            <a:avLst>
              <a:gd fmla="val 16667" name="adj"/>
            </a:avLst>
          </a:prstGeom>
          <a:solidFill>
            <a:srgbClr val="F4CCCC"/>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rtl="0" lvl="0">
              <a:buNone/>
            </a:pPr>
            <a:r>
              <a:rPr b="1" sz="3000" lang="en">
                <a:solidFill>
                  <a:srgbClr val="990000"/>
                </a:solidFill>
                <a:latin typeface="Helvetica Neue"/>
                <a:ea typeface="Helvetica Neue"/>
                <a:cs typeface="Helvetica Neue"/>
                <a:sym typeface="Helvetica Neue"/>
              </a:rPr>
              <a:t>Modelos Reais e Abstrações</a:t>
            </a:r>
          </a:p>
        </p:txBody>
      </p:sp>
      <p:sp>
        <p:nvSpPr>
          <p:cNvPr id="156" name="Shape 156"/>
          <p:cNvSpPr/>
          <p:nvPr/>
        </p:nvSpPr>
        <p:spPr>
          <a:xfrm>
            <a:off y="2754083" x="3303350"/>
            <a:ext cy="984000" cx="5296799"/>
          </a:xfrm>
          <a:prstGeom prst="roundRect">
            <a:avLst>
              <a:gd fmla="val 16667" name="adj"/>
            </a:avLst>
          </a:prstGeom>
          <a:solidFill>
            <a:srgbClr val="F4CCCC"/>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rtl="0" lvl="0">
              <a:buNone/>
            </a:pPr>
            <a:r>
              <a:rPr b="1" sz="3000" lang="en">
                <a:solidFill>
                  <a:srgbClr val="990000"/>
                </a:solidFill>
                <a:latin typeface="Helvetica Neue"/>
                <a:ea typeface="Helvetica Neue"/>
                <a:cs typeface="Helvetica Neue"/>
                <a:sym typeface="Helvetica Neue"/>
              </a:rPr>
              <a:t>Baseados em comportamentos humanos</a:t>
            </a:r>
          </a:p>
        </p:txBody>
      </p:sp>
      <p:sp>
        <p:nvSpPr>
          <p:cNvPr id="157" name="Shape 157"/>
          <p:cNvSpPr/>
          <p:nvPr/>
        </p:nvSpPr>
        <p:spPr>
          <a:xfrm>
            <a:off y="4041675" x="3303350"/>
            <a:ext cy="984000" cx="5296799"/>
          </a:xfrm>
          <a:prstGeom prst="roundRect">
            <a:avLst>
              <a:gd fmla="val 16667" name="adj"/>
            </a:avLst>
          </a:prstGeom>
          <a:solidFill>
            <a:srgbClr val="F4CCCC"/>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rtl="0" lvl="0">
              <a:buNone/>
            </a:pPr>
            <a:r>
              <a:rPr b="1" sz="3000" lang="en">
                <a:solidFill>
                  <a:srgbClr val="990000"/>
                </a:solidFill>
                <a:latin typeface="Helvetica Neue"/>
                <a:ea typeface="Helvetica Neue"/>
                <a:cs typeface="Helvetica Neue"/>
                <a:sym typeface="Helvetica Neue"/>
              </a:rPr>
              <a:t>Aprendizado inconsciente</a:t>
            </a:r>
          </a:p>
        </p:txBody>
      </p:sp>
      <p:sp>
        <p:nvSpPr>
          <p:cNvPr id="158" name="Shape 158"/>
          <p:cNvSpPr txBox="1"/>
          <p:nvPr/>
        </p:nvSpPr>
        <p:spPr>
          <a:xfrm>
            <a:off y="4878300" x="0"/>
            <a:ext cy="265199" cx="3000000"/>
          </a:xfrm>
          <a:prstGeom prst="rect">
            <a:avLst/>
          </a:prstGeom>
        </p:spPr>
        <p:txBody>
          <a:bodyPr bIns="91425" rIns="91425" lIns="91425" tIns="91425" anchor="ctr" anchorCtr="0">
            <a:noAutofit/>
          </a:bodyPr>
          <a:lstStyle/>
          <a:p>
            <a:pPr rtl="0" lvl="0">
              <a:buNone/>
            </a:pPr>
            <a:r>
              <a:rPr sz="800" lang="en">
                <a:solidFill>
                  <a:srgbClr val="FFFFFF"/>
                </a:solidFill>
              </a:rPr>
              <a:t>http://www.flickr.com/photos/83346641@N00/7629235266</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y="0" x="0"/>
          <a:ext cy="0" cx="0"/>
          <a:chOff y="0" x="0"/>
          <a:chExt cy="0" cx="0"/>
        </a:xfrm>
      </p:grpSpPr>
      <p:sp>
        <p:nvSpPr>
          <p:cNvPr id="163" name="Shape 163"/>
          <p:cNvSpPr/>
          <p:nvPr/>
        </p:nvSpPr>
        <p:spPr>
          <a:xfrm rot="-2700000">
            <a:off y="1661291" x="2427836"/>
            <a:ext cy="1776282" cx="1776282"/>
          </a:xfrm>
          <a:prstGeom prst="rect">
            <a:avLst/>
          </a:prstGeom>
          <a:solidFill>
            <a:srgbClr val="3C78D8"/>
          </a:solidFill>
          <a:ln w="19050" cap="flat">
            <a:solidFill>
              <a:srgbClr val="3C78D8"/>
            </a:solidFill>
            <a:prstDash val="solid"/>
            <a:round/>
            <a:headEnd w="med" len="med" type="none"/>
            <a:tailEnd w="med" len="med" type="none"/>
          </a:ln>
        </p:spPr>
        <p:txBody>
          <a:bodyPr bIns="91425" rIns="91425" lIns="91425" tIns="91425" anchor="ctr" anchorCtr="0">
            <a:noAutofit/>
          </a:bodyPr>
          <a:lstStyle/>
          <a:p/>
        </p:txBody>
      </p:sp>
      <p:sp>
        <p:nvSpPr>
          <p:cNvPr id="164" name="Shape 164"/>
          <p:cNvSpPr/>
          <p:nvPr/>
        </p:nvSpPr>
        <p:spPr>
          <a:xfrm rot="-2700000">
            <a:off y="405270" x="3683858"/>
            <a:ext cy="1776282" cx="1776282"/>
          </a:xfrm>
          <a:prstGeom prst="rect">
            <a:avLst/>
          </a:prstGeom>
          <a:solidFill>
            <a:srgbClr val="F1C232"/>
          </a:solidFill>
          <a:ln w="19050" cap="flat">
            <a:solidFill>
              <a:srgbClr val="F1C232"/>
            </a:solidFill>
            <a:prstDash val="solid"/>
            <a:round/>
            <a:headEnd w="med" len="med" type="none"/>
            <a:tailEnd w="med" len="med" type="none"/>
          </a:ln>
        </p:spPr>
        <p:txBody>
          <a:bodyPr bIns="91425" rIns="91425" lIns="91425" tIns="91425" anchor="ctr" anchorCtr="0">
            <a:noAutofit/>
          </a:bodyPr>
          <a:lstStyle/>
          <a:p/>
        </p:txBody>
      </p:sp>
      <p:sp>
        <p:nvSpPr>
          <p:cNvPr id="165" name="Shape 165"/>
          <p:cNvSpPr/>
          <p:nvPr/>
        </p:nvSpPr>
        <p:spPr>
          <a:xfrm rot="-2700000">
            <a:off y="2917313" x="3683858"/>
            <a:ext cy="1776282" cx="1776282"/>
          </a:xfrm>
          <a:prstGeom prst="rect">
            <a:avLst/>
          </a:prstGeom>
          <a:solidFill>
            <a:srgbClr val="CC0000"/>
          </a:solidFill>
          <a:ln w="19050" cap="flat">
            <a:solidFill>
              <a:srgbClr val="CC0000"/>
            </a:solidFill>
            <a:prstDash val="solid"/>
            <a:round/>
            <a:headEnd w="med" len="med" type="none"/>
            <a:tailEnd w="med" len="med" type="none"/>
          </a:ln>
        </p:spPr>
        <p:txBody>
          <a:bodyPr bIns="91425" rIns="91425" lIns="91425" tIns="91425" anchor="ctr" anchorCtr="0">
            <a:noAutofit/>
          </a:bodyPr>
          <a:lstStyle/>
          <a:p/>
        </p:txBody>
      </p:sp>
      <p:sp>
        <p:nvSpPr>
          <p:cNvPr id="166" name="Shape 166"/>
          <p:cNvSpPr/>
          <p:nvPr/>
        </p:nvSpPr>
        <p:spPr>
          <a:xfrm rot="-2700000">
            <a:off y="1661291" x="4939880"/>
            <a:ext cy="1776282" cx="1776282"/>
          </a:xfrm>
          <a:prstGeom prst="rect">
            <a:avLst/>
          </a:prstGeom>
          <a:solidFill>
            <a:srgbClr val="38761D"/>
          </a:solidFill>
          <a:ln w="19050" cap="flat">
            <a:solidFill>
              <a:srgbClr val="38761D"/>
            </a:solidFill>
            <a:prstDash val="solid"/>
            <a:round/>
            <a:headEnd w="med" len="med" type="none"/>
            <a:tailEnd w="med" len="med" type="none"/>
          </a:ln>
        </p:spPr>
        <p:txBody>
          <a:bodyPr bIns="91425" rIns="91425" lIns="91425" tIns="91425" anchor="ctr" anchorCtr="0">
            <a:noAutofit/>
          </a:bodyPr>
          <a:lstStyle/>
          <a:p/>
        </p:txBody>
      </p:sp>
      <p:sp>
        <p:nvSpPr>
          <p:cNvPr id="167" name="Shape 167"/>
          <p:cNvSpPr txBox="1"/>
          <p:nvPr/>
        </p:nvSpPr>
        <p:spPr>
          <a:xfrm>
            <a:off y="1015925" x="3952200"/>
            <a:ext cy="457200" cx="1239599"/>
          </a:xfrm>
          <a:prstGeom prst="rect">
            <a:avLst/>
          </a:prstGeom>
        </p:spPr>
        <p:txBody>
          <a:bodyPr bIns="91425" rIns="91425" lIns="91425" tIns="91425" anchor="t" anchorCtr="0">
            <a:noAutofit/>
          </a:bodyPr>
          <a:lstStyle/>
          <a:p>
            <a:pPr algn="ctr">
              <a:buNone/>
            </a:pPr>
            <a:r>
              <a:rPr b="1" sz="1800" lang="en">
                <a:solidFill>
                  <a:srgbClr val="FFFFFF"/>
                </a:solidFill>
              </a:rPr>
              <a:t>Estética</a:t>
            </a:r>
          </a:p>
        </p:txBody>
      </p:sp>
      <p:sp>
        <p:nvSpPr>
          <p:cNvPr id="168" name="Shape 168"/>
          <p:cNvSpPr txBox="1"/>
          <p:nvPr/>
        </p:nvSpPr>
        <p:spPr>
          <a:xfrm>
            <a:off y="3577125" x="3842100"/>
            <a:ext cy="457200" cx="1459800"/>
          </a:xfrm>
          <a:prstGeom prst="rect">
            <a:avLst/>
          </a:prstGeom>
        </p:spPr>
        <p:txBody>
          <a:bodyPr bIns="91425" rIns="91425" lIns="91425" tIns="91425" anchor="t" anchorCtr="0">
            <a:noAutofit/>
          </a:bodyPr>
          <a:lstStyle/>
          <a:p>
            <a:pPr algn="ctr" rtl="0" lvl="0">
              <a:buNone/>
            </a:pPr>
            <a:r>
              <a:rPr b="1" sz="1800" lang="en">
                <a:solidFill>
                  <a:srgbClr val="FFFFFF"/>
                </a:solidFill>
              </a:rPr>
              <a:t>Tecnologia</a:t>
            </a:r>
          </a:p>
        </p:txBody>
      </p:sp>
      <p:sp>
        <p:nvSpPr>
          <p:cNvPr id="169" name="Shape 169"/>
          <p:cNvSpPr txBox="1"/>
          <p:nvPr/>
        </p:nvSpPr>
        <p:spPr>
          <a:xfrm>
            <a:off y="2320837" x="2712600"/>
            <a:ext cy="457200" cx="1239599"/>
          </a:xfrm>
          <a:prstGeom prst="rect">
            <a:avLst/>
          </a:prstGeom>
        </p:spPr>
        <p:txBody>
          <a:bodyPr bIns="91425" rIns="91425" lIns="91425" tIns="91425" anchor="t" anchorCtr="0">
            <a:noAutofit/>
          </a:bodyPr>
          <a:lstStyle/>
          <a:p>
            <a:pPr algn="ctr" rtl="0" lvl="0">
              <a:buNone/>
            </a:pPr>
            <a:r>
              <a:rPr b="1" sz="1800" lang="en">
                <a:solidFill>
                  <a:srgbClr val="FFFFFF"/>
                </a:solidFill>
              </a:rPr>
              <a:t>Mecânica</a:t>
            </a:r>
          </a:p>
        </p:txBody>
      </p:sp>
      <p:sp>
        <p:nvSpPr>
          <p:cNvPr id="170" name="Shape 170"/>
          <p:cNvSpPr txBox="1"/>
          <p:nvPr/>
        </p:nvSpPr>
        <p:spPr>
          <a:xfrm>
            <a:off y="2343150" x="5191800"/>
            <a:ext cy="457200" cx="1239599"/>
          </a:xfrm>
          <a:prstGeom prst="rect">
            <a:avLst/>
          </a:prstGeom>
        </p:spPr>
        <p:txBody>
          <a:bodyPr bIns="91425" rIns="91425" lIns="91425" tIns="91425" anchor="t" anchorCtr="0">
            <a:noAutofit/>
          </a:bodyPr>
          <a:lstStyle/>
          <a:p>
            <a:pPr algn="ctr" rtl="0" lvl="0">
              <a:buNone/>
            </a:pPr>
            <a:r>
              <a:rPr b="1" sz="1800" lang="en">
                <a:solidFill>
                  <a:srgbClr val="FFFFFF"/>
                </a:solidFill>
              </a:rPr>
              <a:t>História</a:t>
            </a:r>
          </a:p>
        </p:txBody>
      </p:sp>
      <p:cxnSp>
        <p:nvCxnSpPr>
          <p:cNvPr id="171" name="Shape 171"/>
          <p:cNvCxnSpPr/>
          <p:nvPr/>
        </p:nvCxnSpPr>
        <p:spPr>
          <a:xfrm>
            <a:off y="172425" x="1214000"/>
            <a:ext cy="4772999" cx="0"/>
          </a:xfrm>
          <a:prstGeom prst="straightConnector1">
            <a:avLst/>
          </a:prstGeom>
          <a:noFill/>
          <a:ln w="38100" cap="flat">
            <a:solidFill>
              <a:schemeClr val="dk2"/>
            </a:solidFill>
            <a:prstDash val="solid"/>
            <a:round/>
            <a:headEnd w="lg" len="lg" type="none"/>
            <a:tailEnd w="lg" len="lg" type="stealth"/>
          </a:ln>
        </p:spPr>
      </p:cxnSp>
      <p:sp>
        <p:nvSpPr>
          <p:cNvPr id="172" name="Shape 172"/>
          <p:cNvSpPr txBox="1"/>
          <p:nvPr/>
        </p:nvSpPr>
        <p:spPr>
          <a:xfrm rot="-5400000">
            <a:off y="2343150" x="193100"/>
            <a:ext cy="457200" cx="1584599"/>
          </a:xfrm>
          <a:prstGeom prst="rect">
            <a:avLst/>
          </a:prstGeom>
        </p:spPr>
        <p:txBody>
          <a:bodyPr bIns="91425" rIns="91425" lIns="91425" tIns="91425" anchor="t" anchorCtr="0">
            <a:noAutofit/>
          </a:bodyPr>
          <a:lstStyle/>
          <a:p>
            <a:pPr algn="ctr">
              <a:buNone/>
            </a:pPr>
            <a:r>
              <a:rPr b="1" sz="1900" lang="en">
                <a:solidFill>
                  <a:srgbClr val="434343"/>
                </a:solidFill>
                <a:latin typeface="Helvetica Neue"/>
                <a:ea typeface="Helvetica Neue"/>
                <a:cs typeface="Helvetica Neue"/>
                <a:sym typeface="Helvetica Neue"/>
              </a:rPr>
              <a:t>Visibilidade</a:t>
            </a:r>
          </a:p>
        </p:txBody>
      </p:sp>
      <p:sp>
        <p:nvSpPr>
          <p:cNvPr id="173" name="Shape 173"/>
          <p:cNvSpPr txBox="1"/>
          <p:nvPr/>
        </p:nvSpPr>
        <p:spPr>
          <a:xfrm>
            <a:off y="4604275" x="7347850"/>
            <a:ext cy="457200" cx="1680899"/>
          </a:xfrm>
          <a:prstGeom prst="rect">
            <a:avLst/>
          </a:prstGeom>
        </p:spPr>
        <p:txBody>
          <a:bodyPr bIns="91425" rIns="91425" lIns="91425" tIns="91425" anchor="t" anchorCtr="0">
            <a:noAutofit/>
          </a:bodyPr>
          <a:lstStyle/>
          <a:p>
            <a:pPr algn="ctr" rtl="0" lvl="0">
              <a:buNone/>
            </a:pPr>
            <a:r>
              <a:rPr b="1" sz="1900" lang="en" i="1">
                <a:solidFill>
                  <a:srgbClr val="434343"/>
                </a:solidFill>
                <a:latin typeface="Helvetica Neue"/>
                <a:ea typeface="Helvetica Neue"/>
                <a:cs typeface="Helvetica Neue"/>
                <a:sym typeface="Helvetica Neue"/>
              </a:rPr>
              <a:t>Jesse Schell</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y="0" x="0"/>
          <a:ext cy="0" cx="0"/>
          <a:chOff y="0" x="0"/>
          <a:chExt cy="0" cx="0"/>
        </a:xfrm>
      </p:grpSpPr>
      <p:pic>
        <p:nvPicPr>
          <p:cNvPr id="178" name="Shape 178"/>
          <p:cNvPicPr preferRelativeResize="0"/>
          <p:nvPr/>
        </p:nvPicPr>
        <p:blipFill>
          <a:blip r:embed="rId3"/>
          <a:stretch>
            <a:fillRect/>
          </a:stretch>
        </p:blipFill>
        <p:spPr>
          <a:xfrm>
            <a:off y="-424149" x="0"/>
            <a:ext cy="5991808" cx="9143997"/>
          </a:xfrm>
          <a:prstGeom prst="rect">
            <a:avLst/>
          </a:prstGeom>
          <a:noFill/>
          <a:ln>
            <a:noFill/>
          </a:ln>
        </p:spPr>
      </p:pic>
      <p:sp>
        <p:nvSpPr>
          <p:cNvPr id="179" name="Shape 179"/>
          <p:cNvSpPr/>
          <p:nvPr/>
        </p:nvSpPr>
        <p:spPr>
          <a:xfrm>
            <a:off y="-31950" x="-12775"/>
            <a:ext cy="5175300" cx="9494700"/>
          </a:xfrm>
          <a:prstGeom prst="rect">
            <a:avLst/>
          </a:prstGeom>
          <a:solidFill>
            <a:srgbClr val="FFFFFF">
              <a:alpha val="66540"/>
            </a:srgbClr>
          </a:solidFill>
          <a:ln>
            <a:noFill/>
          </a:ln>
        </p:spPr>
        <p:txBody>
          <a:bodyPr bIns="91425" rIns="91425" lIns="91425" tIns="91425" anchor="ctr" anchorCtr="0">
            <a:noAutofit/>
          </a:bodyPr>
          <a:lstStyle/>
          <a:p/>
        </p:txBody>
      </p:sp>
      <p:sp>
        <p:nvSpPr>
          <p:cNvPr id="180" name="Shape 180"/>
          <p:cNvSpPr txBox="1"/>
          <p:nvPr/>
        </p:nvSpPr>
        <p:spPr>
          <a:xfrm>
            <a:off y="4954800" x="0"/>
            <a:ext cy="188699" cx="3000000"/>
          </a:xfrm>
          <a:prstGeom prst="rect">
            <a:avLst/>
          </a:prstGeom>
        </p:spPr>
        <p:txBody>
          <a:bodyPr bIns="91425" rIns="91425" lIns="91425" tIns="91425" anchor="ctr" anchorCtr="0">
            <a:noAutofit/>
          </a:bodyPr>
          <a:lstStyle/>
          <a:p>
            <a:pPr rtl="0" lvl="0">
              <a:buNone/>
            </a:pPr>
            <a:r>
              <a:rPr sz="800" lang="en"/>
              <a:t>http://www.flickr.com/photos/81787495@N00/52445415/</a:t>
            </a:r>
          </a:p>
        </p:txBody>
      </p:sp>
      <p:sp>
        <p:nvSpPr>
          <p:cNvPr id="181" name="Shape 181"/>
          <p:cNvSpPr txBox="1"/>
          <p:nvPr>
            <p:ph type="ctrTitle"/>
          </p:nvPr>
        </p:nvSpPr>
        <p:spPr>
          <a:xfrm>
            <a:off y="877400" x="89450"/>
            <a:ext cy="4023299" cx="8926199"/>
          </a:xfrm>
          <a:prstGeom prst="rect">
            <a:avLst/>
          </a:prstGeom>
        </p:spPr>
        <p:txBody>
          <a:bodyPr bIns="91425" rIns="91425" lIns="91425" tIns="91425" anchor="b" anchorCtr="0">
            <a:noAutofit/>
          </a:bodyPr>
          <a:lstStyle/>
          <a:p>
            <a:pPr rtl="0" lvl="0">
              <a:buNone/>
            </a:pPr>
            <a:r>
              <a:rPr sz="9600" lang="en">
                <a:solidFill>
                  <a:srgbClr val="000000"/>
                </a:solidFill>
                <a:latin typeface="Helvetica Neue"/>
                <a:ea typeface="Helvetica Neue"/>
                <a:cs typeface="Helvetica Neue"/>
                <a:sym typeface="Helvetica Neue"/>
              </a:rPr>
              <a:t>O que são Jogos Ubíquos</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y="0" x="0"/>
          <a:ext cy="0" cx="0"/>
          <a:chOff y="0" x="0"/>
          <a:chExt cy="0" cx="0"/>
        </a:xfrm>
      </p:grpSpPr>
      <p:pic>
        <p:nvPicPr>
          <p:cNvPr id="186" name="Shape 186"/>
          <p:cNvPicPr preferRelativeResize="0"/>
          <p:nvPr/>
        </p:nvPicPr>
        <p:blipFill>
          <a:blip r:embed="rId3"/>
          <a:stretch>
            <a:fillRect/>
          </a:stretch>
        </p:blipFill>
        <p:spPr>
          <a:xfrm>
            <a:off y="0" x="-1167114"/>
            <a:ext cy="5143499" cx="4774978"/>
          </a:xfrm>
          <a:prstGeom prst="rect">
            <a:avLst/>
          </a:prstGeom>
          <a:noFill/>
          <a:ln>
            <a:noFill/>
          </a:ln>
        </p:spPr>
      </p:pic>
      <p:pic>
        <p:nvPicPr>
          <p:cNvPr id="187" name="Shape 187"/>
          <p:cNvPicPr preferRelativeResize="0"/>
          <p:nvPr/>
        </p:nvPicPr>
        <p:blipFill>
          <a:blip r:embed="rId4"/>
          <a:stretch>
            <a:fillRect/>
          </a:stretch>
        </p:blipFill>
        <p:spPr>
          <a:xfrm>
            <a:off y="0" x="5622905"/>
            <a:ext cy="5143499" cx="7224888"/>
          </a:xfrm>
          <a:prstGeom prst="rect">
            <a:avLst/>
          </a:prstGeom>
          <a:noFill/>
          <a:ln>
            <a:noFill/>
          </a:ln>
        </p:spPr>
      </p:pic>
      <p:pic>
        <p:nvPicPr>
          <p:cNvPr id="188" name="Shape 188"/>
          <p:cNvPicPr preferRelativeResize="0"/>
          <p:nvPr/>
        </p:nvPicPr>
        <p:blipFill>
          <a:blip r:embed="rId5"/>
          <a:stretch>
            <a:fillRect/>
          </a:stretch>
        </p:blipFill>
        <p:spPr>
          <a:xfrm>
            <a:off y="0" x="2964656"/>
            <a:ext cy="5143500" cx="3214688"/>
          </a:xfrm>
          <a:prstGeom prst="rect">
            <a:avLst/>
          </a:prstGeom>
          <a:noFill/>
          <a:ln>
            <a:noFill/>
          </a:ln>
        </p:spPr>
      </p:pic>
      <p:sp>
        <p:nvSpPr>
          <p:cNvPr id="189" name="Shape 189"/>
          <p:cNvSpPr txBox="1"/>
          <p:nvPr/>
        </p:nvSpPr>
        <p:spPr>
          <a:xfrm>
            <a:off y="4910100" x="0"/>
            <a:ext cy="233399" cx="3000000"/>
          </a:xfrm>
          <a:prstGeom prst="rect">
            <a:avLst/>
          </a:prstGeom>
        </p:spPr>
        <p:txBody>
          <a:bodyPr bIns="91425" rIns="91425" lIns="91425" tIns="91425" anchor="ctr" anchorCtr="0">
            <a:noAutofit/>
          </a:bodyPr>
          <a:lstStyle/>
          <a:p>
            <a:pPr rtl="0" lvl="0">
              <a:buNone/>
            </a:pPr>
            <a:r>
              <a:rPr sz="800" lang="en"/>
              <a:t>http://www.flickr.com/photos/27988337@N00/12081061246/</a:t>
            </a:r>
          </a:p>
        </p:txBody>
      </p:sp>
      <p:sp>
        <p:nvSpPr>
          <p:cNvPr id="190" name="Shape 190"/>
          <p:cNvSpPr txBox="1"/>
          <p:nvPr/>
        </p:nvSpPr>
        <p:spPr>
          <a:xfrm>
            <a:off y="0" x="3000000"/>
            <a:ext cy="166199" cx="3000000"/>
          </a:xfrm>
          <a:prstGeom prst="rect">
            <a:avLst/>
          </a:prstGeom>
        </p:spPr>
        <p:txBody>
          <a:bodyPr bIns="91425" rIns="91425" lIns="91425" tIns="91425" anchor="ctr" anchorCtr="0">
            <a:noAutofit/>
          </a:bodyPr>
          <a:lstStyle/>
          <a:p>
            <a:pPr rtl="0" lvl="0">
              <a:buNone/>
            </a:pPr>
            <a:r>
              <a:rPr sz="800" lang="en">
                <a:solidFill>
                  <a:srgbClr val="FFFFFF"/>
                </a:solidFill>
              </a:rPr>
              <a:t>http://www.flickr.com/photos/37337724@N00/2262780400</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y="0" x="0"/>
          <a:ext cy="0" cx="0"/>
          <a:chOff y="0" x="0"/>
          <a:chExt cy="0" cx="0"/>
        </a:xfrm>
      </p:grpSpPr>
      <p:pic>
        <p:nvPicPr>
          <p:cNvPr id="195" name="Shape 195"/>
          <p:cNvPicPr preferRelativeResize="0"/>
          <p:nvPr/>
        </p:nvPicPr>
        <p:blipFill>
          <a:blip r:embed="rId3"/>
          <a:stretch>
            <a:fillRect/>
          </a:stretch>
        </p:blipFill>
        <p:spPr>
          <a:xfrm>
            <a:off y="0" x="-170867"/>
            <a:ext cy="5143498" cx="9485734"/>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y="0" x="0"/>
          <a:ext cy="0" cx="0"/>
          <a:chOff y="0" x="0"/>
          <a:chExt cy="0" cx="0"/>
        </a:xfrm>
      </p:grpSpPr>
      <p:pic>
        <p:nvPicPr>
          <p:cNvPr id="200" name="Shape 200"/>
          <p:cNvPicPr preferRelativeResize="0"/>
          <p:nvPr/>
        </p:nvPicPr>
        <p:blipFill>
          <a:blip r:embed="rId3"/>
          <a:stretch>
            <a:fillRect/>
          </a:stretch>
        </p:blipFill>
        <p:spPr>
          <a:xfrm>
            <a:off y="-5749" x="12748"/>
            <a:ext cy="5150756" cx="7759606"/>
          </a:xfrm>
          <a:prstGeom prst="rect">
            <a:avLst/>
          </a:prstGeom>
          <a:noFill/>
          <a:ln>
            <a:noFill/>
          </a:ln>
        </p:spPr>
      </p:pic>
      <p:sp>
        <p:nvSpPr>
          <p:cNvPr id="201" name="Shape 201"/>
          <p:cNvSpPr/>
          <p:nvPr/>
        </p:nvSpPr>
        <p:spPr>
          <a:xfrm>
            <a:off y="-13075" x="7744275"/>
            <a:ext cy="5143499" cx="1425900"/>
          </a:xfrm>
          <a:prstGeom prst="rect">
            <a:avLst/>
          </a:prstGeom>
          <a:solidFill>
            <a:srgbClr val="000000"/>
          </a:solidFill>
          <a:ln>
            <a:noFill/>
          </a:ln>
        </p:spPr>
        <p:txBody>
          <a:bodyPr bIns="91425" rIns="91425" lIns="91425" tIns="91425" anchor="ctr" anchorCtr="0">
            <a:noAutofit/>
          </a:bodyPr>
          <a:lstStyle/>
          <a:p/>
        </p:txBody>
      </p:sp>
      <p:sp>
        <p:nvSpPr>
          <p:cNvPr id="202" name="Shape 202"/>
          <p:cNvSpPr txBox="1"/>
          <p:nvPr/>
        </p:nvSpPr>
        <p:spPr>
          <a:xfrm rot="-5400000">
            <a:off y="1694150" x="6050325"/>
            <a:ext cy="1425900" cx="4813799"/>
          </a:xfrm>
          <a:prstGeom prst="rect">
            <a:avLst/>
          </a:prstGeom>
        </p:spPr>
        <p:txBody>
          <a:bodyPr bIns="91425" rIns="91425" lIns="91425" tIns="91425" anchor="ctr" anchorCtr="0">
            <a:noAutofit/>
          </a:bodyPr>
          <a:lstStyle/>
          <a:p>
            <a:pPr rtl="0" lvl="0">
              <a:buNone/>
            </a:pPr>
            <a:r>
              <a:rPr b="1" sz="9600" lang="en">
                <a:solidFill>
                  <a:srgbClr val="E69138"/>
                </a:solidFill>
                <a:latin typeface="Helvetica Neue"/>
                <a:ea typeface="Helvetica Neue"/>
                <a:cs typeface="Helvetica Neue"/>
                <a:sym typeface="Helvetica Neue"/>
              </a:rPr>
              <a:t>Weiser</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 name="Shape 206"/>
        <p:cNvGrpSpPr/>
        <p:nvPr/>
      </p:nvGrpSpPr>
      <p:grpSpPr>
        <a:xfrm>
          <a:off y="0" x="0"/>
          <a:ext cy="0" cx="0"/>
          <a:chOff y="0" x="0"/>
          <a:chExt cy="0" cx="0"/>
        </a:xfrm>
      </p:grpSpPr>
      <p:pic>
        <p:nvPicPr>
          <p:cNvPr id="207" name="Shape 207"/>
          <p:cNvPicPr preferRelativeResize="0"/>
          <p:nvPr/>
        </p:nvPicPr>
        <p:blipFill>
          <a:blip r:embed="rId3"/>
          <a:stretch>
            <a:fillRect/>
          </a:stretch>
        </p:blipFill>
        <p:spPr>
          <a:xfrm>
            <a:off y="-5749" x="12748"/>
            <a:ext cy="5150756" cx="7759606"/>
          </a:xfrm>
          <a:prstGeom prst="rect">
            <a:avLst/>
          </a:prstGeom>
          <a:noFill/>
          <a:ln>
            <a:noFill/>
          </a:ln>
        </p:spPr>
      </p:pic>
      <p:sp>
        <p:nvSpPr>
          <p:cNvPr id="208" name="Shape 208"/>
          <p:cNvSpPr/>
          <p:nvPr/>
        </p:nvSpPr>
        <p:spPr>
          <a:xfrm>
            <a:off y="-13075" x="7744275"/>
            <a:ext cy="5143499" cx="1425900"/>
          </a:xfrm>
          <a:prstGeom prst="rect">
            <a:avLst/>
          </a:prstGeom>
          <a:solidFill>
            <a:srgbClr val="000000"/>
          </a:solidFill>
          <a:ln>
            <a:noFill/>
          </a:ln>
        </p:spPr>
        <p:txBody>
          <a:bodyPr bIns="91425" rIns="91425" lIns="91425" tIns="91425" anchor="ctr" anchorCtr="0">
            <a:noAutofit/>
          </a:bodyPr>
          <a:lstStyle/>
          <a:p/>
        </p:txBody>
      </p:sp>
      <p:sp>
        <p:nvSpPr>
          <p:cNvPr id="209" name="Shape 209"/>
          <p:cNvSpPr txBox="1"/>
          <p:nvPr/>
        </p:nvSpPr>
        <p:spPr>
          <a:xfrm rot="-5400000">
            <a:off y="1694150" x="6050325"/>
            <a:ext cy="1425900" cx="4813799"/>
          </a:xfrm>
          <a:prstGeom prst="rect">
            <a:avLst/>
          </a:prstGeom>
        </p:spPr>
        <p:txBody>
          <a:bodyPr bIns="91425" rIns="91425" lIns="91425" tIns="91425" anchor="ctr" anchorCtr="0">
            <a:noAutofit/>
          </a:bodyPr>
          <a:lstStyle/>
          <a:p>
            <a:pPr rtl="0" lvl="0">
              <a:buNone/>
            </a:pPr>
            <a:r>
              <a:rPr b="1" sz="9600" lang="en">
                <a:solidFill>
                  <a:srgbClr val="E69138"/>
                </a:solidFill>
                <a:latin typeface="Helvetica Neue"/>
                <a:ea typeface="Helvetica Neue"/>
                <a:cs typeface="Helvetica Neue"/>
                <a:sym typeface="Helvetica Neue"/>
              </a:rPr>
              <a:t>Weiser</a:t>
            </a:r>
          </a:p>
        </p:txBody>
      </p:sp>
      <p:sp>
        <p:nvSpPr>
          <p:cNvPr id="210" name="Shape 210"/>
          <p:cNvSpPr/>
          <p:nvPr/>
        </p:nvSpPr>
        <p:spPr>
          <a:xfrm>
            <a:off y="3704450" x="581450"/>
            <a:ext cy="1392900" cx="6696000"/>
          </a:xfrm>
          <a:prstGeom prst="roundRect">
            <a:avLst>
              <a:gd fmla="val 16667" name="adj"/>
            </a:avLst>
          </a:prstGeom>
          <a:solidFill>
            <a:srgbClr val="1155CC"/>
          </a:solidFill>
          <a:ln w="38100" cap="flat">
            <a:solidFill>
              <a:srgbClr val="FFFFFF"/>
            </a:solidFill>
            <a:prstDash val="solid"/>
            <a:round/>
            <a:headEnd w="med" len="med" type="none"/>
            <a:tailEnd w="med" len="med" type="none"/>
          </a:ln>
        </p:spPr>
        <p:txBody>
          <a:bodyPr bIns="91425" rIns="91425" lIns="91425" tIns="91425" anchor="t" anchorCtr="0">
            <a:noAutofit/>
          </a:bodyPr>
          <a:lstStyle/>
          <a:p>
            <a:pPr rtl="0" lvl="0">
              <a:lnSpc>
                <a:spcPct val="136363"/>
              </a:lnSpc>
              <a:buNone/>
            </a:pPr>
            <a:r>
              <a:rPr b="1" sz="2400" lang="en">
                <a:solidFill>
                  <a:srgbClr val="FFFFFF"/>
                </a:solidFill>
                <a:latin typeface="Courier New"/>
                <a:ea typeface="Courier New"/>
                <a:cs typeface="Courier New"/>
                <a:sym typeface="Courier New"/>
              </a:rPr>
              <a:t>“Um jogo calmo é de pouco uso já que seu propósito é excitar”</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y="0" x="0"/>
          <a:ext cy="0" cx="0"/>
          <a:chOff y="0" x="0"/>
          <a:chExt cy="0" cx="0"/>
        </a:xfrm>
      </p:grpSpPr>
      <p:pic>
        <p:nvPicPr>
          <p:cNvPr id="215" name="Shape 215"/>
          <p:cNvPicPr preferRelativeResize="0"/>
          <p:nvPr/>
        </p:nvPicPr>
        <p:blipFill>
          <a:blip r:embed="rId3"/>
          <a:stretch>
            <a:fillRect/>
          </a:stretch>
        </p:blipFill>
        <p:spPr>
          <a:xfrm rot="-5400000">
            <a:off y="-2031999" x="1144198"/>
            <a:ext cy="9142597" cx="6855600"/>
          </a:xfrm>
          <a:prstGeom prst="rect">
            <a:avLst/>
          </a:prstGeom>
          <a:noFill/>
          <a:ln>
            <a:noFill/>
          </a:ln>
        </p:spPr>
      </p:pic>
      <p:sp>
        <p:nvSpPr>
          <p:cNvPr id="216" name="Shape 216"/>
          <p:cNvSpPr/>
          <p:nvPr/>
        </p:nvSpPr>
        <p:spPr>
          <a:xfrm>
            <a:off y="370600" x="700050"/>
            <a:ext cy="2063700" cx="7743900"/>
          </a:xfrm>
          <a:prstGeom prst="rect">
            <a:avLst/>
          </a:prstGeom>
          <a:solidFill>
            <a:srgbClr val="000000"/>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2400" lang="en">
                <a:solidFill>
                  <a:srgbClr val="00FF00"/>
                </a:solidFill>
                <a:latin typeface="Courier New"/>
                <a:ea typeface="Courier New"/>
                <a:cs typeface="Courier New"/>
                <a:sym typeface="Courier New"/>
              </a:rPr>
              <a:t>[Jogos Ubíquos] permitem que tanto jogadores online como jogadores no mundo real compartilhem uma mesma experiência</a:t>
            </a:r>
          </a:p>
          <a:p>
            <a:r>
              <a:t/>
            </a:r>
          </a:p>
          <a:p>
            <a:pPr algn="r">
              <a:buNone/>
            </a:pPr>
            <a:r>
              <a:rPr b="1" sz="2400" lang="en">
                <a:solidFill>
                  <a:srgbClr val="00FF00"/>
                </a:solidFill>
                <a:latin typeface="Courier New"/>
                <a:ea typeface="Courier New"/>
                <a:cs typeface="Courier New"/>
                <a:sym typeface="Courier New"/>
              </a:rPr>
              <a:t>-- Björk 2002</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y="0" x="0"/>
          <a:ext cy="0" cx="0"/>
          <a:chOff y="0" x="0"/>
          <a:chExt cy="0" cx="0"/>
        </a:xfrm>
      </p:grpSpPr>
      <p:pic>
        <p:nvPicPr>
          <p:cNvPr id="221" name="Shape 221"/>
          <p:cNvPicPr preferRelativeResize="0"/>
          <p:nvPr/>
        </p:nvPicPr>
        <p:blipFill>
          <a:blip r:embed="rId3"/>
          <a:stretch>
            <a:fillRect/>
          </a:stretch>
        </p:blipFill>
        <p:spPr>
          <a:xfrm rot="-5400000">
            <a:off y="-2031999" x="1144198"/>
            <a:ext cy="9142597" cx="6855600"/>
          </a:xfrm>
          <a:prstGeom prst="rect">
            <a:avLst/>
          </a:prstGeom>
          <a:noFill/>
          <a:ln>
            <a:noFill/>
          </a:ln>
        </p:spPr>
      </p:pic>
      <p:sp>
        <p:nvSpPr>
          <p:cNvPr id="222" name="Shape 222"/>
          <p:cNvSpPr/>
          <p:nvPr/>
        </p:nvSpPr>
        <p:spPr>
          <a:xfrm>
            <a:off y="370600" x="613375"/>
            <a:ext cy="2063700" cx="4063799"/>
          </a:xfrm>
          <a:prstGeom prst="rect">
            <a:avLst/>
          </a:prstGeom>
          <a:solidFill>
            <a:srgbClr val="000000"/>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u="sng" b="1" sz="2400" lang="en">
                <a:solidFill>
                  <a:srgbClr val="00FF00"/>
                </a:solidFill>
                <a:latin typeface="Courier New"/>
                <a:ea typeface="Courier New"/>
                <a:cs typeface="Courier New"/>
                <a:sym typeface="Courier New"/>
              </a:rPr>
              <a:t>Jogos Trans-Realidade</a:t>
            </a:r>
          </a:p>
          <a:p>
            <a:pPr rtl="0" lvl="0">
              <a:buNone/>
            </a:pPr>
            <a:r>
              <a:rPr b="1" sz="2400" lang="en">
                <a:solidFill>
                  <a:srgbClr val="00FF00"/>
                </a:solidFill>
                <a:latin typeface="Courier New"/>
                <a:ea typeface="Courier New"/>
                <a:cs typeface="Courier New"/>
                <a:sym typeface="Courier New"/>
              </a:rPr>
              <a:t>Mundos Virtuais Paralelos</a:t>
            </a:r>
          </a:p>
          <a:p>
            <a:pPr algn="r" rtl="0" lvl="0">
              <a:buNone/>
            </a:pPr>
            <a:r>
              <a:rPr b="1" sz="2400" lang="en">
                <a:solidFill>
                  <a:srgbClr val="00FF00"/>
                </a:solidFill>
                <a:latin typeface="Courier New"/>
                <a:ea typeface="Courier New"/>
                <a:cs typeface="Courier New"/>
                <a:sym typeface="Courier New"/>
              </a:rPr>
              <a:t>-- Gutierrez</a:t>
            </a:r>
          </a:p>
        </p:txBody>
      </p:sp>
      <p:sp>
        <p:nvSpPr>
          <p:cNvPr id="223" name="Shape 223"/>
          <p:cNvSpPr/>
          <p:nvPr/>
        </p:nvSpPr>
        <p:spPr>
          <a:xfrm>
            <a:off y="370600" x="4797500"/>
            <a:ext cy="2063700" cx="4063799"/>
          </a:xfrm>
          <a:prstGeom prst="rect">
            <a:avLst/>
          </a:prstGeom>
          <a:solidFill>
            <a:srgbClr val="000000"/>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u="sng" b="1" sz="2400" lang="en">
                <a:solidFill>
                  <a:srgbClr val="00FF00"/>
                </a:solidFill>
                <a:latin typeface="Courier New"/>
                <a:ea typeface="Courier New"/>
                <a:cs typeface="Courier New"/>
                <a:sym typeface="Courier New"/>
              </a:rPr>
              <a:t>Jogos Sesíveis a Contexto</a:t>
            </a:r>
          </a:p>
          <a:p>
            <a:pPr rtl="0" lvl="0">
              <a:buNone/>
            </a:pPr>
            <a:r>
              <a:rPr b="1" sz="2400" lang="en">
                <a:solidFill>
                  <a:srgbClr val="00FF00"/>
                </a:solidFill>
                <a:latin typeface="Courier New"/>
                <a:ea typeface="Courier New"/>
                <a:cs typeface="Courier New"/>
                <a:sym typeface="Courier New"/>
              </a:rPr>
              <a:t>Reativos a mudanças</a:t>
            </a:r>
          </a:p>
          <a:p>
            <a:pPr algn="r" rtl="0" lvl="0">
              <a:buNone/>
            </a:pPr>
            <a:r>
              <a:rPr b="1" sz="2400" lang="en">
                <a:solidFill>
                  <a:srgbClr val="00FF00"/>
                </a:solidFill>
                <a:latin typeface="Courier New"/>
                <a:ea typeface="Courier New"/>
                <a:cs typeface="Courier New"/>
                <a:sym typeface="Courier New"/>
              </a:rPr>
              <a:t>-- Koskinen</a:t>
            </a:r>
          </a:p>
        </p:txBody>
      </p:sp>
      <p:sp>
        <p:nvSpPr>
          <p:cNvPr id="224" name="Shape 224"/>
          <p:cNvSpPr/>
          <p:nvPr/>
        </p:nvSpPr>
        <p:spPr>
          <a:xfrm>
            <a:off y="2612350" x="4797500"/>
            <a:ext cy="2063700" cx="4063799"/>
          </a:xfrm>
          <a:prstGeom prst="rect">
            <a:avLst/>
          </a:prstGeom>
          <a:solidFill>
            <a:srgbClr val="000000"/>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u="sng" b="1" sz="2400" lang="en">
                <a:solidFill>
                  <a:srgbClr val="00FF00"/>
                </a:solidFill>
                <a:latin typeface="Courier New"/>
                <a:ea typeface="Courier New"/>
                <a:cs typeface="Courier New"/>
                <a:sym typeface="Courier New"/>
              </a:rPr>
              <a:t>Jogos Pervasivos</a:t>
            </a:r>
          </a:p>
          <a:p>
            <a:pPr rtl="0" lvl="0">
              <a:buNone/>
            </a:pPr>
            <a:r>
              <a:rPr b="1" sz="2400" lang="en">
                <a:solidFill>
                  <a:srgbClr val="00FF00"/>
                </a:solidFill>
                <a:latin typeface="Courier New"/>
                <a:ea typeface="Courier New"/>
                <a:cs typeface="Courier New"/>
                <a:sym typeface="Courier New"/>
              </a:rPr>
              <a:t>Móveis e geolocalizados</a:t>
            </a:r>
          </a:p>
          <a:p>
            <a:pPr algn="r" rtl="0" lvl="0">
              <a:buNone/>
            </a:pPr>
            <a:r>
              <a:rPr b="1" sz="2400" lang="en">
                <a:solidFill>
                  <a:srgbClr val="00FF00"/>
                </a:solidFill>
                <a:latin typeface="Courier New"/>
                <a:ea typeface="Courier New"/>
                <a:cs typeface="Courier New"/>
                <a:sym typeface="Courier New"/>
              </a:rPr>
              <a:t>-- Tutzschke</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y="0" x="0"/>
          <a:ext cy="0" cx="0"/>
          <a:chOff y="0" x="0"/>
          <a:chExt cy="0" cx="0"/>
        </a:xfrm>
      </p:grpSpPr>
      <p:pic>
        <p:nvPicPr>
          <p:cNvPr id="229" name="Shape 229"/>
          <p:cNvPicPr preferRelativeResize="0"/>
          <p:nvPr/>
        </p:nvPicPr>
        <p:blipFill>
          <a:blip r:embed="rId3"/>
          <a:stretch>
            <a:fillRect/>
          </a:stretch>
        </p:blipFill>
        <p:spPr>
          <a:xfrm rot="-5400000">
            <a:off y="-2031999" x="1144198"/>
            <a:ext cy="9142597" cx="6855600"/>
          </a:xfrm>
          <a:prstGeom prst="rect">
            <a:avLst/>
          </a:prstGeom>
          <a:noFill/>
          <a:ln>
            <a:noFill/>
          </a:ln>
        </p:spPr>
      </p:pic>
      <p:sp>
        <p:nvSpPr>
          <p:cNvPr id="230" name="Shape 230"/>
          <p:cNvSpPr/>
          <p:nvPr/>
        </p:nvSpPr>
        <p:spPr>
          <a:xfrm>
            <a:off y="370600" x="389750"/>
            <a:ext cy="3884699" cx="8510699"/>
          </a:xfrm>
          <a:prstGeom prst="rect">
            <a:avLst/>
          </a:prstGeom>
          <a:solidFill>
            <a:srgbClr val="000000"/>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lnSpc>
                <a:spcPct val="100000"/>
              </a:lnSpc>
              <a:buNone/>
            </a:pPr>
            <a:r>
              <a:rPr b="1" sz="2400" lang="en">
                <a:solidFill>
                  <a:srgbClr val="00FF00"/>
                </a:solidFill>
                <a:latin typeface="Courier New"/>
                <a:ea typeface="Courier New"/>
                <a:cs typeface="Courier New"/>
                <a:sym typeface="Courier New"/>
              </a:rPr>
              <a:t>[Jogos Ubíquos] Consiste em um novo ramo do entretenimento, sendo uma de suas produções. Misturando elementos reais e virtuais e permitindo que usuários interajam com seus arredores durante o jogo. Desta forma pessoas podem se envolver de forma completa com os Jogos Pervasivos obtendo uma experiência de jogo aprimorada.</a:t>
            </a:r>
          </a:p>
          <a:p>
            <a:r>
              <a:t/>
            </a:r>
          </a:p>
          <a:p>
            <a:pPr algn="r" rtl="0" lvl="0">
              <a:lnSpc>
                <a:spcPct val="100000"/>
              </a:lnSpc>
              <a:buNone/>
            </a:pPr>
            <a:r>
              <a:rPr b="1" sz="2400" lang="en">
                <a:solidFill>
                  <a:srgbClr val="00FF00"/>
                </a:solidFill>
                <a:latin typeface="Courier New"/>
                <a:ea typeface="Courier New"/>
                <a:cs typeface="Courier New"/>
                <a:sym typeface="Courier New"/>
              </a:rPr>
              <a:t>-- Guo 2012</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y="0" x="0"/>
          <a:ext cy="0" cx="0"/>
          <a:chOff y="0" x="0"/>
          <a:chExt cy="0" cx="0"/>
        </a:xfrm>
      </p:grpSpPr>
      <p:pic>
        <p:nvPicPr>
          <p:cNvPr id="88" name="Shape 88"/>
          <p:cNvPicPr preferRelativeResize="0"/>
          <p:nvPr/>
        </p:nvPicPr>
        <p:blipFill>
          <a:blip r:embed="rId3"/>
          <a:stretch>
            <a:fillRect/>
          </a:stretch>
        </p:blipFill>
        <p:spPr>
          <a:xfrm>
            <a:off y="298" x="24700"/>
            <a:ext cy="5913178" cx="9143999"/>
          </a:xfrm>
          <a:prstGeom prst="rect">
            <a:avLst/>
          </a:prstGeom>
          <a:noFill/>
          <a:ln>
            <a:noFill/>
          </a:ln>
        </p:spPr>
      </p:pic>
      <p:sp>
        <p:nvSpPr>
          <p:cNvPr id="89" name="Shape 89"/>
          <p:cNvSpPr txBox="1"/>
          <p:nvPr>
            <p:ph type="ctrTitle"/>
          </p:nvPr>
        </p:nvSpPr>
        <p:spPr>
          <a:xfrm>
            <a:off y="877387" x="446250"/>
            <a:ext cy="3388725" cx="8251499"/>
          </a:xfrm>
          <a:prstGeom prst="rect">
            <a:avLst/>
          </a:prstGeom>
        </p:spPr>
        <p:txBody>
          <a:bodyPr bIns="91425" rIns="91425" lIns="91425" tIns="91425" anchor="b" anchorCtr="0">
            <a:noAutofit/>
          </a:bodyPr>
          <a:lstStyle/>
          <a:p>
            <a:pPr algn="ctr" rtl="0" lvl="0">
              <a:buNone/>
            </a:pPr>
            <a:r>
              <a:rPr sz="9600" lang="en">
                <a:solidFill>
                  <a:srgbClr val="FFFFFF"/>
                </a:solidFill>
                <a:latin typeface="Helvetica Neue"/>
                <a:ea typeface="Helvetica Neue"/>
                <a:cs typeface="Helvetica Neue"/>
                <a:sym typeface="Helvetica Neue"/>
              </a:rPr>
              <a:t>Jogos Ubíquos</a:t>
            </a:r>
          </a:p>
        </p:txBody>
      </p:sp>
      <p:sp>
        <p:nvSpPr>
          <p:cNvPr id="90" name="Shape 90"/>
          <p:cNvSpPr txBox="1"/>
          <p:nvPr/>
        </p:nvSpPr>
        <p:spPr>
          <a:xfrm rot="-5400000">
            <a:off y="1001999" x="7896000"/>
            <a:ext cy="246000" cx="2250000"/>
          </a:xfrm>
          <a:prstGeom prst="rect">
            <a:avLst/>
          </a:prstGeom>
        </p:spPr>
        <p:txBody>
          <a:bodyPr bIns="91425" rIns="91425" lIns="91425" tIns="91425" anchor="ctr" anchorCtr="0">
            <a:noAutofit/>
          </a:bodyPr>
          <a:lstStyle/>
          <a:p>
            <a:pPr rtl="0" lvl="0">
              <a:buNone/>
            </a:pPr>
            <a:r>
              <a:rPr sz="800" lang="en">
                <a:solidFill>
                  <a:srgbClr val="FFFFFF"/>
                </a:solidFill>
              </a:rPr>
              <a:t>http://www.flickr.com/photos/17149966@N00/521278577/</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y="0" x="0"/>
          <a:ext cy="0" cx="0"/>
          <a:chOff y="0" x="0"/>
          <a:chExt cy="0" cx="0"/>
        </a:xfrm>
      </p:grpSpPr>
      <p:pic>
        <p:nvPicPr>
          <p:cNvPr id="235" name="Shape 235"/>
          <p:cNvPicPr preferRelativeResize="0"/>
          <p:nvPr/>
        </p:nvPicPr>
        <p:blipFill>
          <a:blip r:embed="rId3"/>
          <a:stretch>
            <a:fillRect/>
          </a:stretch>
        </p:blipFill>
        <p:spPr>
          <a:xfrm>
            <a:off y="-424149" x="0"/>
            <a:ext cy="5991808" cx="9143997"/>
          </a:xfrm>
          <a:prstGeom prst="rect">
            <a:avLst/>
          </a:prstGeom>
          <a:noFill/>
          <a:ln>
            <a:noFill/>
          </a:ln>
        </p:spPr>
      </p:pic>
      <p:sp>
        <p:nvSpPr>
          <p:cNvPr id="236" name="Shape 236"/>
          <p:cNvSpPr/>
          <p:nvPr/>
        </p:nvSpPr>
        <p:spPr>
          <a:xfrm>
            <a:off y="-31950" x="-12775"/>
            <a:ext cy="5175300" cx="9494700"/>
          </a:xfrm>
          <a:prstGeom prst="rect">
            <a:avLst/>
          </a:prstGeom>
          <a:solidFill>
            <a:srgbClr val="FFFFFF">
              <a:alpha val="66540"/>
            </a:srgbClr>
          </a:solidFill>
          <a:ln>
            <a:noFill/>
          </a:ln>
        </p:spPr>
        <p:txBody>
          <a:bodyPr bIns="91425" rIns="91425" lIns="91425" tIns="91425" anchor="ctr" anchorCtr="0">
            <a:noAutofit/>
          </a:bodyPr>
          <a:lstStyle/>
          <a:p/>
        </p:txBody>
      </p:sp>
      <p:sp>
        <p:nvSpPr>
          <p:cNvPr id="237" name="Shape 237"/>
          <p:cNvSpPr txBox="1"/>
          <p:nvPr/>
        </p:nvSpPr>
        <p:spPr>
          <a:xfrm>
            <a:off y="4954800" x="0"/>
            <a:ext cy="188699" cx="3000000"/>
          </a:xfrm>
          <a:prstGeom prst="rect">
            <a:avLst/>
          </a:prstGeom>
        </p:spPr>
        <p:txBody>
          <a:bodyPr bIns="91425" rIns="91425" lIns="91425" tIns="91425" anchor="ctr" anchorCtr="0">
            <a:noAutofit/>
          </a:bodyPr>
          <a:lstStyle/>
          <a:p>
            <a:pPr rtl="0" lvl="0">
              <a:buNone/>
            </a:pPr>
            <a:r>
              <a:rPr sz="800" lang="en"/>
              <a:t>http://www.flickr.com/photos/81787495@N00/52445415/</a:t>
            </a:r>
          </a:p>
        </p:txBody>
      </p:sp>
      <p:sp>
        <p:nvSpPr>
          <p:cNvPr id="238" name="Shape 238"/>
          <p:cNvSpPr txBox="1"/>
          <p:nvPr>
            <p:ph type="ctrTitle"/>
          </p:nvPr>
        </p:nvSpPr>
        <p:spPr>
          <a:xfrm>
            <a:off y="877400" x="89450"/>
            <a:ext cy="4023299" cx="8926199"/>
          </a:xfrm>
          <a:prstGeom prst="rect">
            <a:avLst/>
          </a:prstGeom>
        </p:spPr>
        <p:txBody>
          <a:bodyPr bIns="91425" rIns="91425" lIns="91425" tIns="91425" anchor="b" anchorCtr="0">
            <a:noAutofit/>
          </a:bodyPr>
          <a:lstStyle/>
          <a:p>
            <a:pPr rtl="0" lvl="0">
              <a:buNone/>
            </a:pPr>
            <a:r>
              <a:rPr sz="9600" lang="en">
                <a:solidFill>
                  <a:srgbClr val="000000"/>
                </a:solidFill>
                <a:latin typeface="Helvetica Neue"/>
                <a:ea typeface="Helvetica Neue"/>
                <a:cs typeface="Helvetica Neue"/>
                <a:sym typeface="Helvetica Neue"/>
              </a:rPr>
              <a:t>Exemplos de Jogos Ubíquos</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y="0" x="0"/>
          <a:ext cy="0" cx="0"/>
          <a:chOff y="0" x="0"/>
          <a:chExt cy="0" cx="0"/>
        </a:xfrm>
      </p:grpSpPr>
      <p:pic>
        <p:nvPicPr>
          <p:cNvPr id="243" name="Shape 243"/>
          <p:cNvPicPr preferRelativeResize="0"/>
          <p:nvPr/>
        </p:nvPicPr>
        <p:blipFill>
          <a:blip r:embed="rId3"/>
          <a:stretch>
            <a:fillRect/>
          </a:stretch>
        </p:blipFill>
        <p:spPr>
          <a:xfrm>
            <a:off y="-857249" x="0"/>
            <a:ext cy="6858000" cx="9144000"/>
          </a:xfrm>
          <a:prstGeom prst="rect">
            <a:avLst/>
          </a:prstGeom>
          <a:noFill/>
          <a:ln>
            <a:noFill/>
          </a:ln>
        </p:spPr>
      </p:pic>
      <p:sp>
        <p:nvSpPr>
          <p:cNvPr id="244" name="Shape 244"/>
          <p:cNvSpPr txBox="1"/>
          <p:nvPr/>
        </p:nvSpPr>
        <p:spPr>
          <a:xfrm>
            <a:off y="4918275" x="42075"/>
            <a:ext cy="225225" cx="3000000"/>
          </a:xfrm>
          <a:prstGeom prst="rect">
            <a:avLst/>
          </a:prstGeom>
        </p:spPr>
        <p:txBody>
          <a:bodyPr bIns="91425" rIns="91425" lIns="91425" tIns="91425" anchor="ctr" anchorCtr="0">
            <a:noAutofit/>
          </a:bodyPr>
          <a:lstStyle/>
          <a:p>
            <a:pPr rtl="0" lvl="0">
              <a:buClr>
                <a:srgbClr val="000000"/>
              </a:buClr>
              <a:buSzPct val="100000"/>
              <a:buFont typeface="Arial"/>
              <a:buNone/>
            </a:pPr>
            <a:r>
              <a:rPr u="sng" sz="1100" lang="en">
                <a:solidFill>
                  <a:srgbClr val="0000FF"/>
                </a:solidFill>
                <a:hlinkClick r:id="rId4"/>
              </a:rPr>
              <a:t>http://www.flickr.com/photos/maistora/</a:t>
            </a:r>
          </a:p>
        </p:txBody>
      </p:sp>
      <p:sp>
        <p:nvSpPr>
          <p:cNvPr id="245" name="Shape 245"/>
          <p:cNvSpPr/>
          <p:nvPr/>
        </p:nvSpPr>
        <p:spPr>
          <a:xfrm>
            <a:off y="67950" x="353325"/>
            <a:ext cy="1100699" cx="8524799"/>
          </a:xfrm>
          <a:prstGeom prst="roundRect">
            <a:avLst>
              <a:gd fmla="val 16667" name="adj"/>
            </a:avLst>
          </a:prstGeom>
          <a:solidFill>
            <a:srgbClr val="C9DAF8">
              <a:alpha val="73850"/>
            </a:srgbClr>
          </a:solidFill>
          <a:ln>
            <a:noFill/>
          </a:ln>
        </p:spPr>
        <p:txBody>
          <a:bodyPr bIns="91425" rIns="91425" lIns="91425" tIns="91425" anchor="ctr" anchorCtr="0">
            <a:noAutofit/>
          </a:bodyPr>
          <a:lstStyle/>
          <a:p>
            <a:pPr rtl="0" lvl="0">
              <a:buNone/>
            </a:pPr>
            <a:r>
              <a:rPr sz="6000" lang="en">
                <a:solidFill>
                  <a:srgbClr val="1155CC"/>
                </a:solidFill>
                <a:latin typeface="Impact"/>
                <a:ea typeface="Impact"/>
                <a:cs typeface="Impact"/>
                <a:sym typeface="Impact"/>
              </a:rPr>
              <a:t>Uncle Roy All Around You</a:t>
            </a:r>
          </a:p>
        </p:txBody>
      </p: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y="0" x="0"/>
          <a:ext cy="0" cx="0"/>
          <a:chOff y="0" x="0"/>
          <a:chExt cy="0" cx="0"/>
        </a:xfrm>
      </p:grpSpPr>
      <p:pic>
        <p:nvPicPr>
          <p:cNvPr id="250" name="Shape 250"/>
          <p:cNvPicPr preferRelativeResize="0"/>
          <p:nvPr/>
        </p:nvPicPr>
        <p:blipFill>
          <a:blip r:embed="rId3"/>
          <a:stretch>
            <a:fillRect/>
          </a:stretch>
        </p:blipFill>
        <p:spPr>
          <a:xfrm>
            <a:off y="889275" x="1813650"/>
            <a:ext cy="3364948" cx="551669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4" name="Shape 254"/>
        <p:cNvGrpSpPr/>
        <p:nvPr/>
      </p:nvGrpSpPr>
      <p:grpSpPr>
        <a:xfrm>
          <a:off y="0" x="0"/>
          <a:ext cy="0" cx="0"/>
          <a:chOff y="0" x="0"/>
          <a:chExt cy="0" cx="0"/>
        </a:xfrm>
      </p:grpSpPr>
      <p:sp>
        <p:nvSpPr>
          <p:cNvPr id="255" name="Shape 255"/>
          <p:cNvSpPr/>
          <p:nvPr/>
        </p:nvSpPr>
        <p:spPr>
          <a:xfrm>
            <a:off y="-13162" x="-8781"/>
            <a:ext cy="5163300" cx="9167399"/>
          </a:xfrm>
          <a:prstGeom prst="rect">
            <a:avLst/>
          </a:prstGeom>
          <a:solidFill>
            <a:srgbClr val="FFFFFF"/>
          </a:solidFill>
          <a:ln>
            <a:noFill/>
          </a:ln>
        </p:spPr>
        <p:txBody>
          <a:bodyPr bIns="91425" rIns="91425" lIns="91425" tIns="91425" anchor="ctr" anchorCtr="0">
            <a:noAutofit/>
          </a:bodyPr>
          <a:lstStyle/>
          <a:p/>
        </p:txBody>
      </p:sp>
      <p:pic>
        <p:nvPicPr>
          <p:cNvPr id="256" name="Shape 256"/>
          <p:cNvPicPr preferRelativeResize="0"/>
          <p:nvPr/>
        </p:nvPicPr>
        <p:blipFill>
          <a:blip r:embed="rId3"/>
          <a:stretch>
            <a:fillRect/>
          </a:stretch>
        </p:blipFill>
        <p:spPr>
          <a:xfrm>
            <a:off y="49050" x="1658051"/>
            <a:ext cy="5128269" cx="5827895"/>
          </a:xfrm>
          <a:prstGeom prst="rect">
            <a:avLst/>
          </a:prstGeom>
          <a:noFill/>
          <a:ln>
            <a:noFill/>
          </a:ln>
        </p:spPr>
      </p:pic>
      <p:sp>
        <p:nvSpPr>
          <p:cNvPr id="257" name="Shape 257"/>
          <p:cNvSpPr/>
          <p:nvPr/>
        </p:nvSpPr>
        <p:spPr>
          <a:xfrm>
            <a:off y="-13150" x="1445325"/>
            <a:ext cy="5190600" cx="6324299"/>
          </a:xfrm>
          <a:prstGeom prst="rect">
            <a:avLst/>
          </a:prstGeom>
          <a:solidFill>
            <a:srgbClr val="FFFFFF">
              <a:alpha val="74620"/>
            </a:srgbClr>
          </a:solidFill>
          <a:ln>
            <a:noFill/>
          </a:ln>
        </p:spPr>
        <p:txBody>
          <a:bodyPr bIns="91425" rIns="91425" lIns="91425" tIns="91425" anchor="ctr" anchorCtr="0">
            <a:noAutofit/>
          </a:bodyPr>
          <a:lstStyle/>
          <a:p/>
        </p:txBody>
      </p:sp>
      <p:sp>
        <p:nvSpPr>
          <p:cNvPr id="258" name="Shape 258"/>
          <p:cNvSpPr txBox="1"/>
          <p:nvPr/>
        </p:nvSpPr>
        <p:spPr>
          <a:xfrm>
            <a:off y="1917872" x="1872825"/>
            <a:ext cy="1328700" cx="5469299"/>
          </a:xfrm>
          <a:prstGeom prst="rect">
            <a:avLst/>
          </a:prstGeom>
        </p:spPr>
        <p:txBody>
          <a:bodyPr bIns="91425" rIns="91425" lIns="91425" tIns="91425" anchor="ctr" anchorCtr="0">
            <a:noAutofit/>
          </a:bodyPr>
          <a:lstStyle/>
          <a:p>
            <a:pPr algn="ctr" rtl="0" lvl="0">
              <a:buNone/>
            </a:pPr>
            <a:r>
              <a:rPr b="1" sz="5500" lang="en">
                <a:solidFill>
                  <a:srgbClr val="434343"/>
                </a:solidFill>
                <a:latin typeface="Helvetica Neue"/>
                <a:ea typeface="Helvetica Neue"/>
                <a:cs typeface="Helvetica Neue"/>
                <a:sym typeface="Helvetica Neue"/>
              </a:rPr>
              <a:t>25 ~ 40 meters</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y="0" x="0"/>
          <a:ext cy="0" cx="0"/>
          <a:chOff y="0" x="0"/>
          <a:chExt cy="0" cx="0"/>
        </a:xfrm>
      </p:grpSpPr>
      <p:pic>
        <p:nvPicPr>
          <p:cNvPr id="263" name="Shape 263"/>
          <p:cNvPicPr preferRelativeResize="0"/>
          <p:nvPr/>
        </p:nvPicPr>
        <p:blipFill>
          <a:blip r:embed="rId3"/>
          <a:stretch>
            <a:fillRect/>
          </a:stretch>
        </p:blipFill>
        <p:spPr>
          <a:xfrm>
            <a:off y="-348486" x="0"/>
            <a:ext cy="5840473" cx="9144001"/>
          </a:xfrm>
          <a:prstGeom prst="rect">
            <a:avLst/>
          </a:prstGeom>
          <a:noFill/>
          <a:ln>
            <a:noFill/>
          </a:ln>
        </p:spPr>
      </p:pic>
      <p:sp>
        <p:nvSpPr>
          <p:cNvPr id="264" name="Shape 264"/>
          <p:cNvSpPr/>
          <p:nvPr/>
        </p:nvSpPr>
        <p:spPr>
          <a:xfrm>
            <a:off y="67950" x="353325"/>
            <a:ext cy="1100699" cx="8524799"/>
          </a:xfrm>
          <a:prstGeom prst="roundRect">
            <a:avLst>
              <a:gd fmla="val 16667" name="adj"/>
            </a:avLst>
          </a:prstGeom>
          <a:solidFill>
            <a:srgbClr val="C9DAF8">
              <a:alpha val="73850"/>
            </a:srgbClr>
          </a:solidFill>
          <a:ln>
            <a:noFill/>
          </a:ln>
        </p:spPr>
        <p:txBody>
          <a:bodyPr bIns="91425" rIns="91425" lIns="91425" tIns="91425" anchor="ctr" anchorCtr="0">
            <a:noAutofit/>
          </a:bodyPr>
          <a:lstStyle/>
          <a:p>
            <a:pPr rtl="0" lvl="0">
              <a:buNone/>
            </a:pPr>
            <a:r>
              <a:rPr sz="6000" lang="en">
                <a:solidFill>
                  <a:srgbClr val="1155CC"/>
                </a:solidFill>
                <a:latin typeface="Impact"/>
                <a:ea typeface="Impact"/>
                <a:cs typeface="Impact"/>
                <a:sym typeface="Impact"/>
              </a:rPr>
              <a:t>Hitchers</a:t>
            </a:r>
          </a:p>
        </p:txBody>
      </p:sp>
      <p:sp>
        <p:nvSpPr>
          <p:cNvPr id="265" name="Shape 265"/>
          <p:cNvSpPr txBox="1"/>
          <p:nvPr/>
        </p:nvSpPr>
        <p:spPr>
          <a:xfrm>
            <a:off y="4395950" x="6114700"/>
            <a:ext cy="246000" cx="3000000"/>
          </a:xfrm>
          <a:prstGeom prst="rect">
            <a:avLst/>
          </a:prstGeom>
        </p:spPr>
        <p:txBody>
          <a:bodyPr bIns="91425" rIns="91425" lIns="91425" tIns="91425" anchor="ctr" anchorCtr="0">
            <a:noAutofit/>
          </a:bodyPr>
          <a:lstStyle/>
          <a:p>
            <a:pPr rtl="0" lvl="0">
              <a:buNone/>
            </a:pPr>
            <a:r>
              <a:rPr sz="800" lang="en"/>
              <a:t>http://www.flickr.com/photos/42673181@N07/4721044556</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 name="Shape 269"/>
        <p:cNvGrpSpPr/>
        <p:nvPr/>
      </p:nvGrpSpPr>
      <p:grpSpPr>
        <a:xfrm>
          <a:off y="0" x="0"/>
          <a:ext cy="0" cx="0"/>
          <a:chOff y="0" x="0"/>
          <a:chExt cy="0" cx="0"/>
        </a:xfrm>
      </p:grpSpPr>
      <p:pic>
        <p:nvPicPr>
          <p:cNvPr id="270" name="Shape 270"/>
          <p:cNvPicPr preferRelativeResize="0"/>
          <p:nvPr/>
        </p:nvPicPr>
        <p:blipFill>
          <a:blip r:embed="rId3"/>
          <a:stretch>
            <a:fillRect/>
          </a:stretch>
        </p:blipFill>
        <p:spPr>
          <a:xfrm>
            <a:off y="102249" x="99375"/>
            <a:ext cy="2656304" cx="6000874"/>
          </a:xfrm>
          <a:prstGeom prst="rect">
            <a:avLst/>
          </a:prstGeom>
          <a:noFill/>
          <a:ln>
            <a:noFill/>
          </a:ln>
        </p:spPr>
      </p:pic>
      <p:pic>
        <p:nvPicPr>
          <p:cNvPr id="271" name="Shape 271"/>
          <p:cNvPicPr preferRelativeResize="0"/>
          <p:nvPr/>
        </p:nvPicPr>
        <p:blipFill>
          <a:blip r:embed="rId4"/>
          <a:stretch>
            <a:fillRect/>
          </a:stretch>
        </p:blipFill>
        <p:spPr>
          <a:xfrm>
            <a:off y="2677388" x="3024498"/>
            <a:ext cy="2388361" cx="6000877"/>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5" name="Shape 275"/>
        <p:cNvGrpSpPr/>
        <p:nvPr/>
      </p:nvGrpSpPr>
      <p:grpSpPr>
        <a:xfrm>
          <a:off y="0" x="0"/>
          <a:ext cy="0" cx="0"/>
          <a:chOff y="0" x="0"/>
          <a:chExt cy="0" cx="0"/>
        </a:xfrm>
      </p:grpSpPr>
      <p:pic>
        <p:nvPicPr>
          <p:cNvPr id="276" name="Shape 276"/>
          <p:cNvPicPr preferRelativeResize="0"/>
          <p:nvPr/>
        </p:nvPicPr>
        <p:blipFill>
          <a:blip r:embed="rId3"/>
          <a:stretch>
            <a:fillRect/>
          </a:stretch>
        </p:blipFill>
        <p:spPr>
          <a:xfrm>
            <a:off y="-875116" x="0"/>
            <a:ext cy="6893734" cx="9144000"/>
          </a:xfrm>
          <a:prstGeom prst="rect">
            <a:avLst/>
          </a:prstGeom>
          <a:noFill/>
          <a:ln>
            <a:noFill/>
          </a:ln>
        </p:spPr>
      </p:pic>
      <p:sp>
        <p:nvSpPr>
          <p:cNvPr id="277" name="Shape 277"/>
          <p:cNvSpPr/>
          <p:nvPr/>
        </p:nvSpPr>
        <p:spPr>
          <a:xfrm>
            <a:off y="67950" x="353325"/>
            <a:ext cy="1100699" cx="8524799"/>
          </a:xfrm>
          <a:prstGeom prst="roundRect">
            <a:avLst>
              <a:gd fmla="val 16667" name="adj"/>
            </a:avLst>
          </a:prstGeom>
          <a:solidFill>
            <a:srgbClr val="C9DAF8">
              <a:alpha val="73850"/>
            </a:srgbClr>
          </a:solidFill>
          <a:ln>
            <a:noFill/>
          </a:ln>
        </p:spPr>
        <p:txBody>
          <a:bodyPr bIns="91425" rIns="91425" lIns="91425" tIns="91425" anchor="ctr" anchorCtr="0">
            <a:noAutofit/>
          </a:bodyPr>
          <a:lstStyle/>
          <a:p>
            <a:pPr>
              <a:buNone/>
            </a:pPr>
            <a:r>
              <a:rPr sz="6000" lang="en">
                <a:solidFill>
                  <a:srgbClr val="1155CC"/>
                </a:solidFill>
                <a:latin typeface="Impact"/>
                <a:ea typeface="Impact"/>
                <a:cs typeface="Impact"/>
                <a:sym typeface="Impact"/>
              </a:rPr>
              <a:t>Hoodies and Barrels</a:t>
            </a:r>
          </a:p>
        </p:txBody>
      </p:sp>
      <p:sp>
        <p:nvSpPr>
          <p:cNvPr id="278" name="Shape 278"/>
          <p:cNvSpPr txBox="1"/>
          <p:nvPr/>
        </p:nvSpPr>
        <p:spPr>
          <a:xfrm>
            <a:off y="4945500" x="0"/>
            <a:ext cy="197999" cx="3000000"/>
          </a:xfrm>
          <a:prstGeom prst="rect">
            <a:avLst/>
          </a:prstGeom>
        </p:spPr>
        <p:txBody>
          <a:bodyPr bIns="91425" rIns="91425" lIns="91425" tIns="91425" anchor="ctr" anchorCtr="0">
            <a:noAutofit/>
          </a:bodyPr>
          <a:lstStyle/>
          <a:p>
            <a:pPr rtl="0" lvl="0">
              <a:buClr>
                <a:srgbClr val="000000"/>
              </a:buClr>
              <a:buSzPct val="100000"/>
              <a:buFont typeface="Arial"/>
              <a:buNone/>
            </a:pPr>
            <a:r>
              <a:rPr u="sng" sz="1100" lang="en">
                <a:solidFill>
                  <a:srgbClr val="0000FF"/>
                </a:solidFill>
                <a:hlinkClick r:id="rId4"/>
              </a:rPr>
              <a:t>http://www.flickr.com/photos/chrissam42/</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y="0" x="0"/>
          <a:ext cy="0" cx="0"/>
          <a:chOff y="0" x="0"/>
          <a:chExt cy="0" cx="0"/>
        </a:xfrm>
      </p:grpSpPr>
      <p:pic>
        <p:nvPicPr>
          <p:cNvPr id="283" name="Shape 283"/>
          <p:cNvPicPr preferRelativeResize="0"/>
          <p:nvPr/>
        </p:nvPicPr>
        <p:blipFill>
          <a:blip r:embed="rId3"/>
          <a:stretch>
            <a:fillRect/>
          </a:stretch>
        </p:blipFill>
        <p:spPr>
          <a:xfrm>
            <a:off y="1309453" x="527325"/>
            <a:ext cy="3150393" cx="3500437"/>
          </a:xfrm>
          <a:prstGeom prst="rect">
            <a:avLst/>
          </a:prstGeom>
          <a:noFill/>
          <a:ln>
            <a:noFill/>
          </a:ln>
        </p:spPr>
      </p:pic>
      <p:pic>
        <p:nvPicPr>
          <p:cNvPr id="284" name="Shape 284"/>
          <p:cNvPicPr preferRelativeResize="0"/>
          <p:nvPr/>
        </p:nvPicPr>
        <p:blipFill>
          <a:blip r:embed="rId4"/>
          <a:stretch>
            <a:fillRect/>
          </a:stretch>
        </p:blipFill>
        <p:spPr>
          <a:xfrm>
            <a:off y="804874" x="4435875"/>
            <a:ext cy="3150400" cx="4180794"/>
          </a:xfrm>
          <a:prstGeom prst="rect">
            <a:avLst/>
          </a:prstGeom>
          <a:noFill/>
          <a:ln>
            <a:noFill/>
          </a:ln>
        </p:spPr>
      </p:pic>
      <p:sp>
        <p:nvSpPr>
          <p:cNvPr id="285" name="Shape 285"/>
          <p:cNvSpPr txBox="1"/>
          <p:nvPr/>
        </p:nvSpPr>
        <p:spPr>
          <a:xfrm>
            <a:off y="804875" x="527325"/>
            <a:ext cy="457200" cx="3500400"/>
          </a:xfrm>
          <a:prstGeom prst="rect">
            <a:avLst/>
          </a:prstGeom>
        </p:spPr>
        <p:txBody>
          <a:bodyPr bIns="91425" rIns="91425" lIns="91425" tIns="91425" anchor="t" anchorCtr="0">
            <a:noAutofit/>
          </a:bodyPr>
          <a:lstStyle/>
          <a:p>
            <a:pPr>
              <a:buNone/>
            </a:pPr>
            <a:r>
              <a:rPr b="1" sz="2400" lang="en">
                <a:solidFill>
                  <a:srgbClr val="FFFFFF"/>
                </a:solidFill>
                <a:latin typeface="Helvetica Neue"/>
                <a:ea typeface="Helvetica Neue"/>
                <a:cs typeface="Helvetica Neue"/>
                <a:sym typeface="Helvetica Neue"/>
              </a:rPr>
              <a:t>Hoodie</a:t>
            </a:r>
          </a:p>
        </p:txBody>
      </p:sp>
      <p:sp>
        <p:nvSpPr>
          <p:cNvPr id="286" name="Shape 286"/>
          <p:cNvSpPr txBox="1"/>
          <p:nvPr/>
        </p:nvSpPr>
        <p:spPr>
          <a:xfrm>
            <a:off y="3955275" x="4435875"/>
            <a:ext cy="457200" cx="4180799"/>
          </a:xfrm>
          <a:prstGeom prst="rect">
            <a:avLst/>
          </a:prstGeom>
        </p:spPr>
        <p:txBody>
          <a:bodyPr bIns="91425" rIns="91425" lIns="91425" tIns="91425" anchor="t" anchorCtr="0">
            <a:noAutofit/>
          </a:bodyPr>
          <a:lstStyle/>
          <a:p>
            <a:pPr algn="r" rtl="0" lvl="0">
              <a:buNone/>
            </a:pPr>
            <a:r>
              <a:rPr b="1" sz="2400" lang="en">
                <a:solidFill>
                  <a:srgbClr val="FFFFFF"/>
                </a:solidFill>
                <a:latin typeface="Helvetica Neue"/>
                <a:ea typeface="Helvetica Neue"/>
                <a:cs typeface="Helvetica Neue"/>
                <a:sym typeface="Helvetica Neue"/>
              </a:rPr>
              <a:t>Barrel</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y="0" x="0"/>
          <a:ext cy="0" cx="0"/>
          <a:chOff y="0" x="0"/>
          <a:chExt cy="0" cx="0"/>
        </a:xfrm>
      </p:grpSpPr>
      <p:pic>
        <p:nvPicPr>
          <p:cNvPr id="291" name="Shape 291"/>
          <p:cNvPicPr preferRelativeResize="0"/>
          <p:nvPr/>
        </p:nvPicPr>
        <p:blipFill>
          <a:blip r:embed="rId3"/>
          <a:stretch>
            <a:fillRect/>
          </a:stretch>
        </p:blipFill>
        <p:spPr>
          <a:xfrm>
            <a:off y="-480989" x="0"/>
            <a:ext cy="6099029" cx="9144000"/>
          </a:xfrm>
          <a:prstGeom prst="rect">
            <a:avLst/>
          </a:prstGeom>
        </p:spPr>
      </p:pic>
      <p:sp>
        <p:nvSpPr>
          <p:cNvPr id="292" name="Shape 292"/>
          <p:cNvSpPr txBox="1"/>
          <p:nvPr/>
        </p:nvSpPr>
        <p:spPr>
          <a:xfrm>
            <a:off y="4921552" x="0"/>
            <a:ext cy="221624" cx="3000000"/>
          </a:xfrm>
          <a:prstGeom prst="rect">
            <a:avLst/>
          </a:prstGeom>
        </p:spPr>
        <p:txBody>
          <a:bodyPr bIns="91425" rIns="91425" lIns="91425" tIns="91425" anchor="ctr" anchorCtr="0">
            <a:noAutofit/>
          </a:bodyPr>
          <a:lstStyle/>
          <a:p>
            <a:pPr rtl="0" lvl="0">
              <a:buNone/>
            </a:pPr>
            <a:r>
              <a:rPr u="sng" sz="1000" lang="en">
                <a:solidFill>
                  <a:srgbClr val="0000FF"/>
                </a:solidFill>
                <a:hlinkClick r:id="rId4"/>
              </a:rPr>
              <a:t>http://www.flickr.com/photos/bryoz/</a:t>
            </a:r>
          </a:p>
        </p:txBody>
      </p:sp>
      <p:sp>
        <p:nvSpPr>
          <p:cNvPr id="293" name="Shape 293"/>
          <p:cNvSpPr/>
          <p:nvPr/>
        </p:nvSpPr>
        <p:spPr>
          <a:xfrm>
            <a:off y="67950" x="353325"/>
            <a:ext cy="1100699" cx="8524799"/>
          </a:xfrm>
          <a:prstGeom prst="roundRect">
            <a:avLst>
              <a:gd fmla="val 16667" name="adj"/>
            </a:avLst>
          </a:prstGeom>
          <a:solidFill>
            <a:srgbClr val="C9DAF8">
              <a:alpha val="73850"/>
            </a:srgbClr>
          </a:solidFill>
          <a:ln>
            <a:noFill/>
          </a:ln>
        </p:spPr>
        <p:txBody>
          <a:bodyPr bIns="91425" rIns="91425" lIns="91425" tIns="91425" anchor="ctr" anchorCtr="0">
            <a:noAutofit/>
          </a:bodyPr>
          <a:lstStyle/>
          <a:p>
            <a:pPr rtl="0" lvl="0">
              <a:buNone/>
            </a:pPr>
            <a:r>
              <a:rPr sz="6000" lang="en">
                <a:solidFill>
                  <a:srgbClr val="1155CC"/>
                </a:solidFill>
                <a:latin typeface="Impact"/>
                <a:ea typeface="Impact"/>
                <a:cs typeface="Impact"/>
                <a:sym typeface="Impact"/>
              </a:rPr>
              <a:t>FantasyA</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y="0" x="0"/>
          <a:ext cy="0" cx="0"/>
          <a:chOff y="0" x="0"/>
          <a:chExt cy="0" cx="0"/>
        </a:xfrm>
      </p:grpSpPr>
      <p:sp>
        <p:nvSpPr>
          <p:cNvPr id="298" name="Shape 298"/>
          <p:cNvSpPr/>
          <p:nvPr/>
        </p:nvSpPr>
        <p:spPr>
          <a:xfrm>
            <a:off y="-2868" x="-11700"/>
            <a:ext cy="5163300" cx="9167399"/>
          </a:xfrm>
          <a:prstGeom prst="rect">
            <a:avLst/>
          </a:prstGeom>
          <a:solidFill>
            <a:srgbClr val="FFFFFF"/>
          </a:solidFill>
          <a:ln>
            <a:noFill/>
          </a:ln>
        </p:spPr>
        <p:txBody>
          <a:bodyPr bIns="91425" rIns="91425" lIns="91425" tIns="91425" anchor="ctr" anchorCtr="0">
            <a:noAutofit/>
          </a:bodyPr>
          <a:lstStyle/>
          <a:p/>
        </p:txBody>
      </p:sp>
      <p:pic>
        <p:nvPicPr>
          <p:cNvPr id="299" name="Shape 299"/>
          <p:cNvPicPr preferRelativeResize="0"/>
          <p:nvPr/>
        </p:nvPicPr>
        <p:blipFill>
          <a:blip r:embed="rId3"/>
          <a:stretch>
            <a:fillRect/>
          </a:stretch>
        </p:blipFill>
        <p:spPr>
          <a:xfrm>
            <a:off y="2333934" x="2592643"/>
            <a:ext cy="1793081" cx="2964656"/>
          </a:xfrm>
          <a:prstGeom prst="rect">
            <a:avLst/>
          </a:prstGeom>
          <a:noFill/>
          <a:ln>
            <a:noFill/>
          </a:ln>
        </p:spPr>
      </p:pic>
      <p:sp>
        <p:nvSpPr>
          <p:cNvPr id="300" name="Shape 300"/>
          <p:cNvSpPr/>
          <p:nvPr/>
        </p:nvSpPr>
        <p:spPr>
          <a:xfrm>
            <a:off y="971925" x="306681"/>
            <a:ext cy="1100699" cx="8524799"/>
          </a:xfrm>
          <a:prstGeom prst="roundRect">
            <a:avLst>
              <a:gd fmla="val 16667" name="adj"/>
            </a:avLst>
          </a:prstGeom>
          <a:noFill/>
          <a:ln>
            <a:noFill/>
          </a:ln>
        </p:spPr>
        <p:txBody>
          <a:bodyPr bIns="91425" rIns="91425" lIns="91425" tIns="91425" anchor="ctr" anchorCtr="0">
            <a:noAutofit/>
          </a:bodyPr>
          <a:lstStyle/>
          <a:p>
            <a:pPr algn="ctr" rtl="0" lvl="0">
              <a:buNone/>
            </a:pPr>
            <a:r>
              <a:rPr sz="6000" lang="en">
                <a:solidFill>
                  <a:srgbClr val="1155CC"/>
                </a:solidFill>
                <a:latin typeface="Impact"/>
                <a:ea typeface="Impact"/>
                <a:cs typeface="Impact"/>
                <a:sym typeface="Impact"/>
              </a:rPr>
              <a:t>SenToy</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y="0" x="0"/>
          <a:ext cy="0" cx="0"/>
          <a:chOff y="0" x="0"/>
          <a:chExt cy="0" cx="0"/>
        </a:xfrm>
      </p:grpSpPr>
      <p:pic>
        <p:nvPicPr>
          <p:cNvPr id="95" name="Shape 95"/>
          <p:cNvPicPr preferRelativeResize="0"/>
          <p:nvPr/>
        </p:nvPicPr>
        <p:blipFill>
          <a:blip r:embed="rId3"/>
          <a:stretch>
            <a:fillRect/>
          </a:stretch>
        </p:blipFill>
        <p:spPr>
          <a:xfrm>
            <a:off y="-914400" x="0"/>
            <a:ext cy="6096000" cx="9144000"/>
          </a:xfrm>
          <a:prstGeom prst="rect">
            <a:avLst/>
          </a:prstGeom>
          <a:noFill/>
          <a:ln>
            <a:noFill/>
          </a:ln>
        </p:spPr>
      </p:pic>
      <p:sp>
        <p:nvSpPr>
          <p:cNvPr id="96" name="Shape 96"/>
          <p:cNvSpPr txBox="1"/>
          <p:nvPr/>
        </p:nvSpPr>
        <p:spPr>
          <a:xfrm>
            <a:off y="-185300" x="0"/>
            <a:ext cy="249299" cx="3000000"/>
          </a:xfrm>
          <a:prstGeom prst="rect">
            <a:avLst/>
          </a:prstGeom>
        </p:spPr>
        <p:txBody>
          <a:bodyPr bIns="91425" rIns="91425" lIns="91425" tIns="91425" anchor="ctr" anchorCtr="0">
            <a:noAutofit/>
          </a:bodyPr>
          <a:lstStyle/>
          <a:p>
            <a:pPr rtl="0" lvl="0">
              <a:buNone/>
            </a:pPr>
            <a:r>
              <a:rPr sz="800" lang="en">
                <a:solidFill>
                  <a:srgbClr val="FFFFFF"/>
                </a:solidFill>
              </a:rPr>
              <a:t>http://www.flickr.com/photos/31246066@N04/5924738223</a:t>
            </a:r>
          </a:p>
        </p:txBody>
      </p:sp>
      <p:sp>
        <p:nvSpPr>
          <p:cNvPr id="97" name="Shape 97"/>
          <p:cNvSpPr txBox="1"/>
          <p:nvPr/>
        </p:nvSpPr>
        <p:spPr>
          <a:xfrm>
            <a:off y="-185300" x="875700"/>
            <a:ext cy="3756900" cx="8171700"/>
          </a:xfrm>
          <a:prstGeom prst="rect">
            <a:avLst/>
          </a:prstGeom>
        </p:spPr>
        <p:txBody>
          <a:bodyPr bIns="91425" rIns="91425" lIns="91425" tIns="91425" anchor="t" anchorCtr="0">
            <a:noAutofit/>
          </a:bodyPr>
          <a:lstStyle/>
          <a:p>
            <a:pPr algn="r">
              <a:buNone/>
            </a:pPr>
            <a:r>
              <a:rPr b="1" sz="9600" lang="en">
                <a:solidFill>
                  <a:srgbClr val="FFFFFF"/>
                </a:solidFill>
                <a:latin typeface="Helvetica Neue"/>
                <a:ea typeface="Helvetica Neue"/>
                <a:cs typeface="Helvetica Neue"/>
                <a:sym typeface="Helvetica Neue"/>
              </a:rPr>
              <a:t>O Que é um Jogo?</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304" name="Shape 304"/>
        <p:cNvGrpSpPr/>
        <p:nvPr/>
      </p:nvGrpSpPr>
      <p:grpSpPr>
        <a:xfrm>
          <a:off y="0" x="0"/>
          <a:ext cy="0" cx="0"/>
          <a:chOff y="0" x="0"/>
          <a:chExt cy="0" cx="0"/>
        </a:xfrm>
      </p:grpSpPr>
      <p:sp>
        <p:nvSpPr>
          <p:cNvPr id="305" name="Shape 305"/>
          <p:cNvSpPr/>
          <p:nvPr/>
        </p:nvSpPr>
        <p:spPr>
          <a:xfrm>
            <a:off y="67950" x="353325"/>
            <a:ext cy="1100699" cx="8524799"/>
          </a:xfrm>
          <a:prstGeom prst="roundRect">
            <a:avLst>
              <a:gd fmla="val 16667" name="adj"/>
            </a:avLst>
          </a:prstGeom>
          <a:solidFill>
            <a:srgbClr val="C9DAF8">
              <a:alpha val="73850"/>
            </a:srgbClr>
          </a:solidFill>
          <a:ln>
            <a:noFill/>
          </a:ln>
        </p:spPr>
        <p:txBody>
          <a:bodyPr bIns="91425" rIns="91425" lIns="91425" tIns="91425" anchor="ctr" anchorCtr="0">
            <a:noAutofit/>
          </a:bodyPr>
          <a:lstStyle/>
          <a:p>
            <a:pPr rtl="0" lvl="0">
              <a:buNone/>
            </a:pPr>
            <a:r>
              <a:rPr sz="6000" lang="en">
                <a:solidFill>
                  <a:srgbClr val="1155CC"/>
                </a:solidFill>
                <a:latin typeface="Impact"/>
                <a:ea typeface="Impact"/>
                <a:cs typeface="Impact"/>
                <a:sym typeface="Impact"/>
              </a:rPr>
              <a:t>Playful Objects</a:t>
            </a:r>
          </a:p>
        </p:txBody>
      </p:sp>
      <p:sp>
        <p:nvSpPr>
          <p:cNvPr id="306" name="Shape 306"/>
          <p:cNvSpPr txBox="1"/>
          <p:nvPr/>
        </p:nvSpPr>
        <p:spPr>
          <a:xfrm>
            <a:off y="4916400" x="0"/>
            <a:ext cy="227099" cx="3000000"/>
          </a:xfrm>
          <a:prstGeom prst="rect">
            <a:avLst/>
          </a:prstGeom>
        </p:spPr>
        <p:txBody>
          <a:bodyPr bIns="91425" rIns="91425" lIns="91425" tIns="91425" anchor="ctr" anchorCtr="0">
            <a:noAutofit/>
          </a:bodyPr>
          <a:lstStyle/>
          <a:p>
            <a:pPr rtl="0" lvl="0">
              <a:buNone/>
            </a:pPr>
            <a:r>
              <a:rPr sz="800" lang="en"/>
              <a:t>http://www.flickr.com/photos/45940879@N04/6791503875</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y="0" x="0"/>
          <a:ext cy="0" cx="0"/>
          <a:chOff y="0" x="0"/>
          <a:chExt cy="0" cx="0"/>
        </a:xfrm>
      </p:grpSpPr>
      <p:pic>
        <p:nvPicPr>
          <p:cNvPr id="311" name="Shape 311"/>
          <p:cNvPicPr preferRelativeResize="0"/>
          <p:nvPr/>
        </p:nvPicPr>
        <p:blipFill>
          <a:blip r:embed="rId3"/>
          <a:stretch>
            <a:fillRect/>
          </a:stretch>
        </p:blipFill>
        <p:spPr>
          <a:xfrm>
            <a:off y="97787" x="163875"/>
            <a:ext cy="3190875" cx="3390900"/>
          </a:xfrm>
          <a:prstGeom prst="rect">
            <a:avLst/>
          </a:prstGeom>
          <a:noFill/>
          <a:ln>
            <a:noFill/>
          </a:ln>
        </p:spPr>
      </p:pic>
      <p:sp>
        <p:nvSpPr>
          <p:cNvPr id="312" name="Shape 312"/>
          <p:cNvSpPr txBox="1"/>
          <p:nvPr/>
        </p:nvSpPr>
        <p:spPr>
          <a:xfrm>
            <a:off y="1213987" x="3769775"/>
            <a:ext cy="958499" cx="3149999"/>
          </a:xfrm>
          <a:prstGeom prst="rect">
            <a:avLst/>
          </a:prstGeom>
        </p:spPr>
        <p:txBody>
          <a:bodyPr bIns="91425" rIns="91425" lIns="91425" tIns="91425" anchor="t" anchorCtr="0">
            <a:noAutofit/>
          </a:bodyPr>
          <a:lstStyle/>
          <a:p>
            <a:pPr>
              <a:buNone/>
            </a:pPr>
            <a:r>
              <a:rPr b="1" sz="4800" lang="en">
                <a:solidFill>
                  <a:srgbClr val="FFFFFF"/>
                </a:solidFill>
                <a:latin typeface="Helvetica Neue"/>
                <a:ea typeface="Helvetica Neue"/>
                <a:cs typeface="Helvetica Neue"/>
                <a:sym typeface="Helvetica Neue"/>
              </a:rPr>
              <a:t>FeedBall</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y="0" x="0"/>
          <a:ext cy="0" cx="0"/>
          <a:chOff y="0" x="0"/>
          <a:chExt cy="0" cx="0"/>
        </a:xfrm>
      </p:grpSpPr>
      <p:pic>
        <p:nvPicPr>
          <p:cNvPr id="317" name="Shape 317"/>
          <p:cNvPicPr preferRelativeResize="0"/>
          <p:nvPr/>
        </p:nvPicPr>
        <p:blipFill>
          <a:blip r:embed="rId3"/>
          <a:stretch>
            <a:fillRect/>
          </a:stretch>
        </p:blipFill>
        <p:spPr>
          <a:xfrm>
            <a:off y="-33037" x="3649425"/>
            <a:ext cy="3248025" cx="4457700"/>
          </a:xfrm>
          <a:prstGeom prst="rect">
            <a:avLst/>
          </a:prstGeom>
          <a:noFill/>
          <a:ln>
            <a:noFill/>
          </a:ln>
        </p:spPr>
      </p:pic>
      <p:pic>
        <p:nvPicPr>
          <p:cNvPr id="318" name="Shape 318"/>
          <p:cNvPicPr preferRelativeResize="0"/>
          <p:nvPr/>
        </p:nvPicPr>
        <p:blipFill>
          <a:blip r:embed="rId4"/>
          <a:stretch>
            <a:fillRect/>
          </a:stretch>
        </p:blipFill>
        <p:spPr>
          <a:xfrm>
            <a:off y="97787" x="163875"/>
            <a:ext cy="3190875" cx="3390900"/>
          </a:xfrm>
          <a:prstGeom prst="rect">
            <a:avLst/>
          </a:prstGeom>
          <a:noFill/>
          <a:ln>
            <a:noFill/>
          </a:ln>
        </p:spPr>
      </p:pic>
      <p:sp>
        <p:nvSpPr>
          <p:cNvPr id="319" name="Shape 319"/>
          <p:cNvSpPr txBox="1"/>
          <p:nvPr/>
        </p:nvSpPr>
        <p:spPr>
          <a:xfrm>
            <a:off y="3501412" x="4427900"/>
            <a:ext cy="958499" cx="3149999"/>
          </a:xfrm>
          <a:prstGeom prst="rect">
            <a:avLst/>
          </a:prstGeom>
        </p:spPr>
        <p:txBody>
          <a:bodyPr bIns="91425" rIns="91425" lIns="91425" tIns="91425" anchor="t" anchorCtr="0">
            <a:noAutofit/>
          </a:bodyPr>
          <a:lstStyle/>
          <a:p>
            <a:pPr rtl="0" lvl="0">
              <a:buNone/>
            </a:pPr>
            <a:r>
              <a:rPr b="1" sz="4800" lang="en">
                <a:solidFill>
                  <a:srgbClr val="FFFFFF"/>
                </a:solidFill>
                <a:latin typeface="Helvetica Neue"/>
                <a:ea typeface="Helvetica Neue"/>
                <a:cs typeface="Helvetica Neue"/>
                <a:sym typeface="Helvetica Neue"/>
              </a:rPr>
              <a:t>LEDTube</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y="0" x="0"/>
          <a:ext cy="0" cx="0"/>
          <a:chOff y="0" x="0"/>
          <a:chExt cy="0" cx="0"/>
        </a:xfrm>
      </p:grpSpPr>
      <p:pic>
        <p:nvPicPr>
          <p:cNvPr id="324" name="Shape 324"/>
          <p:cNvPicPr preferRelativeResize="0"/>
          <p:nvPr/>
        </p:nvPicPr>
        <p:blipFill>
          <a:blip r:embed="rId3"/>
          <a:stretch>
            <a:fillRect/>
          </a:stretch>
        </p:blipFill>
        <p:spPr>
          <a:xfrm>
            <a:off y="-33037" x="3649425"/>
            <a:ext cy="3248025" cx="4457700"/>
          </a:xfrm>
          <a:prstGeom prst="rect">
            <a:avLst/>
          </a:prstGeom>
          <a:noFill/>
          <a:ln>
            <a:noFill/>
          </a:ln>
        </p:spPr>
      </p:pic>
      <p:pic>
        <p:nvPicPr>
          <p:cNvPr id="325" name="Shape 325"/>
          <p:cNvPicPr preferRelativeResize="0"/>
          <p:nvPr/>
        </p:nvPicPr>
        <p:blipFill>
          <a:blip r:embed="rId4"/>
          <a:stretch>
            <a:fillRect/>
          </a:stretch>
        </p:blipFill>
        <p:spPr>
          <a:xfrm>
            <a:off y="97787" x="163875"/>
            <a:ext cy="3190875" cx="3390900"/>
          </a:xfrm>
          <a:prstGeom prst="rect">
            <a:avLst/>
          </a:prstGeom>
          <a:noFill/>
          <a:ln>
            <a:noFill/>
          </a:ln>
        </p:spPr>
      </p:pic>
      <p:pic>
        <p:nvPicPr>
          <p:cNvPr id="326" name="Shape 326"/>
          <p:cNvPicPr preferRelativeResize="0"/>
          <p:nvPr/>
        </p:nvPicPr>
        <p:blipFill>
          <a:blip r:embed="rId5"/>
          <a:stretch>
            <a:fillRect/>
          </a:stretch>
        </p:blipFill>
        <p:spPr>
          <a:xfrm>
            <a:off y="1498012" x="629475"/>
            <a:ext cy="3495675" cx="5181600"/>
          </a:xfrm>
          <a:prstGeom prst="rect">
            <a:avLst/>
          </a:prstGeom>
          <a:noFill/>
          <a:ln>
            <a:noFill/>
          </a:ln>
        </p:spPr>
      </p:pic>
      <p:sp>
        <p:nvSpPr>
          <p:cNvPr id="327" name="Shape 327"/>
          <p:cNvSpPr txBox="1"/>
          <p:nvPr/>
        </p:nvSpPr>
        <p:spPr>
          <a:xfrm>
            <a:off y="3603650" x="5821500"/>
            <a:ext cy="958499" cx="3322499"/>
          </a:xfrm>
          <a:prstGeom prst="rect">
            <a:avLst/>
          </a:prstGeom>
        </p:spPr>
        <p:txBody>
          <a:bodyPr bIns="91425" rIns="91425" lIns="91425" tIns="91425" anchor="t" anchorCtr="0">
            <a:noAutofit/>
          </a:bodyPr>
          <a:lstStyle/>
          <a:p>
            <a:pPr rtl="0" lvl="0">
              <a:buNone/>
            </a:pPr>
            <a:r>
              <a:rPr b="1" sz="4800" lang="en">
                <a:solidFill>
                  <a:srgbClr val="FFFFFF"/>
                </a:solidFill>
                <a:latin typeface="Helvetica Neue"/>
                <a:ea typeface="Helvetica Neue"/>
                <a:cs typeface="Helvetica Neue"/>
                <a:sym typeface="Helvetica Neue"/>
              </a:rPr>
              <a:t>ColorFlare</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y="0" x="0"/>
          <a:ext cy="0" cx="0"/>
          <a:chOff y="0" x="0"/>
          <a:chExt cy="0" cx="0"/>
        </a:xfrm>
      </p:grpSpPr>
      <p:pic>
        <p:nvPicPr>
          <p:cNvPr id="332" name="Shape 332"/>
          <p:cNvPicPr preferRelativeResize="0"/>
          <p:nvPr/>
        </p:nvPicPr>
        <p:blipFill>
          <a:blip r:embed="rId3"/>
          <a:stretch>
            <a:fillRect/>
          </a:stretch>
        </p:blipFill>
        <p:spPr>
          <a:xfrm>
            <a:off y="-33037" x="3649425"/>
            <a:ext cy="3248025" cx="4457700"/>
          </a:xfrm>
          <a:prstGeom prst="rect">
            <a:avLst/>
          </a:prstGeom>
          <a:noFill/>
          <a:ln>
            <a:noFill/>
          </a:ln>
        </p:spPr>
      </p:pic>
      <p:pic>
        <p:nvPicPr>
          <p:cNvPr id="333" name="Shape 333"/>
          <p:cNvPicPr preferRelativeResize="0"/>
          <p:nvPr/>
        </p:nvPicPr>
        <p:blipFill>
          <a:blip r:embed="rId4"/>
          <a:stretch>
            <a:fillRect/>
          </a:stretch>
        </p:blipFill>
        <p:spPr>
          <a:xfrm>
            <a:off y="97787" x="163875"/>
            <a:ext cy="3190875" cx="3390900"/>
          </a:xfrm>
          <a:prstGeom prst="rect">
            <a:avLst/>
          </a:prstGeom>
          <a:noFill/>
          <a:ln>
            <a:noFill/>
          </a:ln>
        </p:spPr>
      </p:pic>
      <p:pic>
        <p:nvPicPr>
          <p:cNvPr id="334" name="Shape 334"/>
          <p:cNvPicPr preferRelativeResize="0"/>
          <p:nvPr/>
        </p:nvPicPr>
        <p:blipFill>
          <a:blip r:embed="rId5"/>
          <a:stretch>
            <a:fillRect/>
          </a:stretch>
        </p:blipFill>
        <p:spPr>
          <a:xfrm>
            <a:off y="1498012" x="629475"/>
            <a:ext cy="3495675" cx="5181600"/>
          </a:xfrm>
          <a:prstGeom prst="rect">
            <a:avLst/>
          </a:prstGeom>
          <a:noFill/>
          <a:ln>
            <a:noFill/>
          </a:ln>
        </p:spPr>
      </p:pic>
      <p:pic>
        <p:nvPicPr>
          <p:cNvPr id="335" name="Shape 335"/>
          <p:cNvPicPr preferRelativeResize="0"/>
          <p:nvPr/>
        </p:nvPicPr>
        <p:blipFill>
          <a:blip r:embed="rId6"/>
          <a:stretch>
            <a:fillRect/>
          </a:stretch>
        </p:blipFill>
        <p:spPr>
          <a:xfrm>
            <a:off y="853362" x="4559137"/>
            <a:ext cy="3724275" cx="3686175"/>
          </a:xfrm>
          <a:prstGeom prst="rect">
            <a:avLst/>
          </a:prstGeom>
          <a:noFill/>
          <a:ln>
            <a:noFill/>
          </a:ln>
        </p:spPr>
      </p:pic>
      <p:sp>
        <p:nvSpPr>
          <p:cNvPr id="336" name="Shape 336"/>
          <p:cNvSpPr txBox="1"/>
          <p:nvPr/>
        </p:nvSpPr>
        <p:spPr>
          <a:xfrm>
            <a:off y="920100" x="4651500"/>
            <a:ext cy="1610100" cx="3629099"/>
          </a:xfrm>
          <a:prstGeom prst="rect">
            <a:avLst/>
          </a:prstGeom>
        </p:spPr>
        <p:txBody>
          <a:bodyPr bIns="91425" rIns="91425" lIns="91425" tIns="91425" anchor="t" anchorCtr="0">
            <a:noAutofit/>
          </a:bodyPr>
          <a:lstStyle/>
          <a:p>
            <a:pPr rtl="0" lvl="0">
              <a:buNone/>
            </a:pPr>
            <a:r>
              <a:rPr b="1" sz="4800" lang="en">
                <a:solidFill>
                  <a:srgbClr val="1155CC"/>
                </a:solidFill>
                <a:latin typeface="Helvetica Neue"/>
                <a:ea typeface="Helvetica Neue"/>
                <a:cs typeface="Helvetica Neue"/>
                <a:sym typeface="Helvetica Neue"/>
              </a:rPr>
              <a:t>MultiModal Mixer</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340" name="Shape 340"/>
        <p:cNvGrpSpPr/>
        <p:nvPr/>
      </p:nvGrpSpPr>
      <p:grpSpPr>
        <a:xfrm>
          <a:off y="0" x="0"/>
          <a:ext cy="0" cx="0"/>
          <a:chOff y="0" x="0"/>
          <a:chExt cy="0" cx="0"/>
        </a:xfrm>
      </p:grpSpPr>
      <p:sp>
        <p:nvSpPr>
          <p:cNvPr id="341" name="Shape 341"/>
          <p:cNvSpPr/>
          <p:nvPr/>
        </p:nvSpPr>
        <p:spPr>
          <a:xfrm>
            <a:off y="67950" x="353325"/>
            <a:ext cy="1100699" cx="8524799"/>
          </a:xfrm>
          <a:prstGeom prst="roundRect">
            <a:avLst>
              <a:gd fmla="val 16667" name="adj"/>
            </a:avLst>
          </a:prstGeom>
          <a:solidFill>
            <a:srgbClr val="C9DAF8">
              <a:alpha val="73850"/>
            </a:srgbClr>
          </a:solidFill>
          <a:ln>
            <a:noFill/>
          </a:ln>
        </p:spPr>
        <p:txBody>
          <a:bodyPr bIns="91425" rIns="91425" lIns="91425" tIns="91425" anchor="ctr" anchorCtr="0">
            <a:noAutofit/>
          </a:bodyPr>
          <a:lstStyle/>
          <a:p>
            <a:pPr rtl="0" lvl="0">
              <a:buNone/>
            </a:pPr>
            <a:r>
              <a:rPr sz="6000" lang="en">
                <a:solidFill>
                  <a:srgbClr val="1155CC"/>
                </a:solidFill>
                <a:latin typeface="Impact"/>
                <a:ea typeface="Impact"/>
                <a:cs typeface="Impact"/>
                <a:sym typeface="Impact"/>
              </a:rPr>
              <a:t>Ingress</a:t>
            </a:r>
          </a:p>
        </p:txBody>
      </p:sp>
      <p:sp>
        <p:nvSpPr>
          <p:cNvPr id="342" name="Shape 342"/>
          <p:cNvSpPr txBox="1"/>
          <p:nvPr/>
        </p:nvSpPr>
        <p:spPr>
          <a:xfrm>
            <a:off y="4916400" x="0"/>
            <a:ext cy="227099" cx="3000000"/>
          </a:xfrm>
          <a:prstGeom prst="rect">
            <a:avLst/>
          </a:prstGeom>
        </p:spPr>
        <p:txBody>
          <a:bodyPr bIns="91425" rIns="91425" lIns="91425" tIns="91425" anchor="ctr" anchorCtr="0">
            <a:noAutofit/>
          </a:bodyPr>
          <a:lstStyle/>
          <a:p>
            <a:pPr rtl="0" lvl="0">
              <a:buNone/>
            </a:pPr>
            <a:r>
              <a:rPr sz="800" lang="en"/>
              <a:t>http://www.flickr.com/photos/45940879@N04/6791503875</a:t>
            </a:r>
          </a:p>
        </p:txBody>
      </p:sp>
      <p:pic>
        <p:nvPicPr>
          <p:cNvPr id="343" name="Shape 343"/>
          <p:cNvPicPr preferRelativeResize="0"/>
          <p:nvPr/>
        </p:nvPicPr>
        <p:blipFill>
          <a:blip r:embed="rId4"/>
          <a:stretch>
            <a:fillRect/>
          </a:stretch>
        </p:blipFill>
        <p:spPr>
          <a:xfrm>
            <a:off y="67950" x="7462850"/>
            <a:ext cy="1100700" cx="1100700"/>
          </a:xfrm>
          <a:prstGeom prst="rect">
            <a:avLst/>
          </a:prstGeom>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y="0" x="0"/>
          <a:ext cy="0" cx="0"/>
          <a:chOff y="0" x="0"/>
          <a:chExt cy="0" cx="0"/>
        </a:xfrm>
      </p:grpSpPr>
      <p:pic>
        <p:nvPicPr>
          <p:cNvPr id="348" name="Shape 348"/>
          <p:cNvPicPr preferRelativeResize="0"/>
          <p:nvPr/>
        </p:nvPicPr>
        <p:blipFill>
          <a:blip r:embed="rId3"/>
          <a:stretch>
            <a:fillRect/>
          </a:stretch>
        </p:blipFill>
        <p:spPr>
          <a:xfrm>
            <a:off y="-43560" x="0"/>
            <a:ext cy="5230621" cx="9143998"/>
          </a:xfrm>
          <a:prstGeom prst="rect">
            <a:avLst/>
          </a:prstGeom>
        </p:spPr>
      </p:pic>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352" name="Shape 352"/>
        <p:cNvGrpSpPr/>
        <p:nvPr/>
      </p:nvGrpSpPr>
      <p:grpSpPr>
        <a:xfrm>
          <a:off y="0" x="0"/>
          <a:ext cy="0" cx="0"/>
          <a:chOff y="0" x="0"/>
          <a:chExt cy="0" cx="0"/>
        </a:xfrm>
      </p:grpSpPr>
      <p:sp>
        <p:nvSpPr>
          <p:cNvPr id="353" name="Shape 353"/>
          <p:cNvSpPr/>
          <p:nvPr/>
        </p:nvSpPr>
        <p:spPr>
          <a:xfrm>
            <a:off y="67950" x="353325"/>
            <a:ext cy="1100699" cx="8524799"/>
          </a:xfrm>
          <a:prstGeom prst="roundRect">
            <a:avLst>
              <a:gd fmla="val 16667" name="adj"/>
            </a:avLst>
          </a:prstGeom>
          <a:solidFill>
            <a:srgbClr val="C9DAF8">
              <a:alpha val="73850"/>
            </a:srgbClr>
          </a:solidFill>
          <a:ln>
            <a:noFill/>
          </a:ln>
        </p:spPr>
        <p:txBody>
          <a:bodyPr bIns="91425" rIns="91425" lIns="91425" tIns="91425" anchor="ctr" anchorCtr="0">
            <a:noAutofit/>
          </a:bodyPr>
          <a:lstStyle/>
          <a:p>
            <a:pPr rtl="0" lvl="0">
              <a:buNone/>
            </a:pPr>
            <a:r>
              <a:rPr sz="6000" lang="en">
                <a:solidFill>
                  <a:srgbClr val="1155CC"/>
                </a:solidFill>
                <a:latin typeface="Impact"/>
                <a:ea typeface="Impact"/>
                <a:cs typeface="Impact"/>
                <a:sym typeface="Impact"/>
              </a:rPr>
              <a:t>Geocaching</a:t>
            </a:r>
          </a:p>
        </p:txBody>
      </p:sp>
      <p:sp>
        <p:nvSpPr>
          <p:cNvPr id="354" name="Shape 354"/>
          <p:cNvSpPr txBox="1"/>
          <p:nvPr/>
        </p:nvSpPr>
        <p:spPr>
          <a:xfrm>
            <a:off y="4916400" x="0"/>
            <a:ext cy="227099" cx="3000000"/>
          </a:xfrm>
          <a:prstGeom prst="rect">
            <a:avLst/>
          </a:prstGeom>
        </p:spPr>
        <p:txBody>
          <a:bodyPr bIns="91425" rIns="91425" lIns="91425" tIns="91425" anchor="ctr" anchorCtr="0">
            <a:noAutofit/>
          </a:bodyPr>
          <a:lstStyle/>
          <a:p>
            <a:pPr rtl="0" lvl="0">
              <a:buNone/>
            </a:pPr>
            <a:r>
              <a:rPr sz="800" lang="en"/>
              <a:t>http://www.flickr.com/photos/45940879@N04/6791503875</a:t>
            </a:r>
          </a:p>
        </p:txBody>
      </p:sp>
      <p:pic>
        <p:nvPicPr>
          <p:cNvPr id="355" name="Shape 355"/>
          <p:cNvPicPr preferRelativeResize="0"/>
          <p:nvPr/>
        </p:nvPicPr>
        <p:blipFill>
          <a:blip r:embed="rId4"/>
          <a:stretch>
            <a:fillRect/>
          </a:stretch>
        </p:blipFill>
        <p:spPr>
          <a:xfrm>
            <a:off y="67950" x="7615975"/>
            <a:ext cy="1047575" cx="1047575"/>
          </a:xfrm>
          <a:prstGeom prst="rect">
            <a:avLst/>
          </a:prstGeom>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y="0" x="0"/>
          <a:ext cy="0" cx="0"/>
          <a:chOff y="0" x="0"/>
          <a:chExt cy="0" cx="0"/>
        </a:xfrm>
      </p:grpSpPr>
      <p:pic>
        <p:nvPicPr>
          <p:cNvPr id="360" name="Shape 360"/>
          <p:cNvPicPr preferRelativeResize="0"/>
          <p:nvPr/>
        </p:nvPicPr>
        <p:blipFill>
          <a:blip r:embed="rId3"/>
          <a:stretch>
            <a:fillRect/>
          </a:stretch>
        </p:blipFill>
        <p:spPr>
          <a:xfrm>
            <a:off y="0" x="0"/>
            <a:ext cy="5143499" cx="6857999"/>
          </a:xfrm>
          <a:prstGeom prst="rect">
            <a:avLst/>
          </a:prstGeom>
        </p:spPr>
      </p:pic>
      <p:pic>
        <p:nvPicPr>
          <p:cNvPr id="361" name="Shape 361"/>
          <p:cNvPicPr preferRelativeResize="0"/>
          <p:nvPr/>
        </p:nvPicPr>
        <p:blipFill>
          <a:blip r:embed="rId4"/>
          <a:stretch>
            <a:fillRect/>
          </a:stretch>
        </p:blipFill>
        <p:spPr>
          <a:xfrm rot="-5400000">
            <a:off y="-800663" x="4733562"/>
            <a:ext cy="6764051" cx="5162726"/>
          </a:xfrm>
          <a:prstGeom prst="rect">
            <a:avLst/>
          </a:prstGeom>
        </p:spPr>
      </p:pic>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y="0" x="0"/>
          <a:ext cy="0" cx="0"/>
          <a:chOff y="0" x="0"/>
          <a:chExt cy="0" cx="0"/>
        </a:xfrm>
      </p:grpSpPr>
      <p:pic>
        <p:nvPicPr>
          <p:cNvPr id="366" name="Shape 366"/>
          <p:cNvPicPr preferRelativeResize="0"/>
          <p:nvPr/>
        </p:nvPicPr>
        <p:blipFill>
          <a:blip r:embed="rId3"/>
          <a:stretch>
            <a:fillRect/>
          </a:stretch>
        </p:blipFill>
        <p:spPr>
          <a:xfrm>
            <a:off y="-2410014" x="0"/>
            <a:ext cy="8134732" cx="9143997"/>
          </a:xfrm>
          <a:prstGeom prst="rect">
            <a:avLst/>
          </a:prstGeom>
          <a:noFill/>
          <a:ln>
            <a:noFill/>
          </a:ln>
        </p:spPr>
      </p:pic>
      <p:sp>
        <p:nvSpPr>
          <p:cNvPr id="367" name="Shape 367"/>
          <p:cNvSpPr/>
          <p:nvPr/>
        </p:nvSpPr>
        <p:spPr>
          <a:xfrm>
            <a:off y="67950" x="353325"/>
            <a:ext cy="1100699" cx="8524799"/>
          </a:xfrm>
          <a:prstGeom prst="roundRect">
            <a:avLst>
              <a:gd fmla="val 16667" name="adj"/>
            </a:avLst>
          </a:prstGeom>
          <a:solidFill>
            <a:srgbClr val="C9DAF8">
              <a:alpha val="73850"/>
            </a:srgbClr>
          </a:solidFill>
          <a:ln>
            <a:noFill/>
          </a:ln>
        </p:spPr>
        <p:txBody>
          <a:bodyPr bIns="91425" rIns="91425" lIns="91425" tIns="91425" anchor="ctr" anchorCtr="0">
            <a:noAutofit/>
          </a:bodyPr>
          <a:lstStyle/>
          <a:p>
            <a:pPr rtl="0" lvl="0">
              <a:buNone/>
            </a:pPr>
            <a:r>
              <a:rPr b="1" sz="5800" lang="en">
                <a:solidFill>
                  <a:srgbClr val="01822F"/>
                </a:solidFill>
                <a:latin typeface="Helvetica Neue"/>
                <a:ea typeface="Helvetica Neue"/>
                <a:cs typeface="Helvetica Neue"/>
                <a:sym typeface="Helvetica Neue"/>
              </a:rPr>
              <a:t>Run </a:t>
            </a:r>
            <a:r>
              <a:rPr b="1" sz="5800" lang="en">
                <a:solidFill>
                  <a:srgbClr val="003A7A"/>
                </a:solidFill>
                <a:latin typeface="Helvetica Neue"/>
                <a:ea typeface="Helvetica Neue"/>
                <a:cs typeface="Helvetica Neue"/>
                <a:sym typeface="Helvetica Neue"/>
              </a:rPr>
              <a:t>Fast</a:t>
            </a:r>
            <a:r>
              <a:rPr b="1" sz="5800" lang="en">
                <a:solidFill>
                  <a:srgbClr val="01822F"/>
                </a:solidFill>
                <a:latin typeface="Helvetica Neue"/>
                <a:ea typeface="Helvetica Neue"/>
                <a:cs typeface="Helvetica Neue"/>
                <a:sym typeface="Helvetica Neue"/>
              </a:rPr>
              <a:t>!</a:t>
            </a:r>
          </a:p>
        </p:txBody>
      </p:sp>
      <p:sp>
        <p:nvSpPr>
          <p:cNvPr id="368" name="Shape 368"/>
          <p:cNvSpPr txBox="1"/>
          <p:nvPr/>
        </p:nvSpPr>
        <p:spPr>
          <a:xfrm>
            <a:off y="5053825" x="0"/>
            <a:ext cy="175200" cx="3000000"/>
          </a:xfrm>
          <a:prstGeom prst="rect">
            <a:avLst/>
          </a:prstGeom>
        </p:spPr>
        <p:txBody>
          <a:bodyPr bIns="91425" rIns="91425" lIns="91425" tIns="91425" anchor="ctr" anchorCtr="0">
            <a:noAutofit/>
          </a:bodyPr>
          <a:lstStyle/>
          <a:p>
            <a:pPr rtl="0" lvl="0">
              <a:buNone/>
            </a:pPr>
            <a:r>
              <a:rPr sz="800" lang="en"/>
              <a:t>http://www.flickr.com/photos/19322720@N00/474480396</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01" name="Shape 101"/>
        <p:cNvGrpSpPr/>
        <p:nvPr/>
      </p:nvGrpSpPr>
      <p:grpSpPr>
        <a:xfrm>
          <a:off y="0" x="0"/>
          <a:ext cy="0" cx="0"/>
          <a:chOff y="0" x="0"/>
          <a:chExt cy="0" cx="0"/>
        </a:xfrm>
      </p:grpSpPr>
      <p:sp>
        <p:nvSpPr>
          <p:cNvPr id="102" name="Shape 102"/>
          <p:cNvSpPr/>
          <p:nvPr/>
        </p:nvSpPr>
        <p:spPr>
          <a:xfrm>
            <a:off y="159750" x="162575"/>
            <a:ext cy="2268299" cx="3635699"/>
          </a:xfrm>
          <a:prstGeom prst="wedgeRectCallout">
            <a:avLst>
              <a:gd fmla="val -20833" name="adj1"/>
              <a:gd fmla="val 62500" name="adj2"/>
            </a:avLst>
          </a:prstGeom>
          <a:solidFill>
            <a:srgbClr val="FFE599"/>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lvl="0">
              <a:buNone/>
            </a:pPr>
            <a:r>
              <a:rPr sz="3000" lang="en">
                <a:solidFill>
                  <a:srgbClr val="434343"/>
                </a:solidFill>
                <a:latin typeface="Corsiva"/>
                <a:ea typeface="Corsiva"/>
                <a:cs typeface="Corsiva"/>
                <a:sym typeface="Corsiva"/>
              </a:rPr>
              <a:t>Game is an activity which is</a:t>
            </a:r>
            <a:r>
              <a:rPr sz="3000" lang="en">
                <a:latin typeface="Corsiva"/>
                <a:ea typeface="Corsiva"/>
                <a:cs typeface="Corsiva"/>
                <a:sym typeface="Corsiva"/>
              </a:rPr>
              <a:t> </a:t>
            </a:r>
            <a:r>
              <a:rPr b="1" sz="3000" lang="en">
                <a:latin typeface="Helvetica Neue"/>
                <a:ea typeface="Helvetica Neue"/>
                <a:cs typeface="Helvetica Neue"/>
                <a:sym typeface="Helvetica Neue"/>
              </a:rPr>
              <a:t>voluntary</a:t>
            </a:r>
            <a:r>
              <a:rPr sz="3000" lang="en">
                <a:latin typeface="Corsiva"/>
                <a:ea typeface="Corsiva"/>
                <a:cs typeface="Corsiva"/>
                <a:sym typeface="Corsiva"/>
              </a:rPr>
              <a:t>, </a:t>
            </a:r>
            <a:r>
              <a:rPr sz="3000" lang="en">
                <a:solidFill>
                  <a:srgbClr val="434343"/>
                </a:solidFill>
                <a:latin typeface="Corsiva"/>
                <a:ea typeface="Corsiva"/>
                <a:cs typeface="Corsiva"/>
                <a:sym typeface="Corsiva"/>
              </a:rPr>
              <a:t>uncertain, unproductive</a:t>
            </a:r>
            <a:r>
              <a:rPr sz="3000" lang="en">
                <a:latin typeface="Corsiva"/>
                <a:ea typeface="Corsiva"/>
                <a:cs typeface="Corsiva"/>
                <a:sym typeface="Corsiva"/>
              </a:rPr>
              <a:t>, </a:t>
            </a:r>
            <a:r>
              <a:rPr b="1" sz="3000" lang="en">
                <a:latin typeface="Helvetica Neue"/>
                <a:ea typeface="Helvetica Neue"/>
                <a:cs typeface="Helvetica Neue"/>
                <a:sym typeface="Helvetica Neue"/>
              </a:rPr>
              <a:t>governed by rules</a:t>
            </a:r>
            <a:r>
              <a:rPr sz="3000" lang="en">
                <a:latin typeface="Corsiva"/>
                <a:ea typeface="Corsiva"/>
                <a:cs typeface="Corsiva"/>
                <a:sym typeface="Corsiva"/>
              </a:rPr>
              <a:t>, </a:t>
            </a:r>
            <a:r>
              <a:rPr sz="3000" lang="en">
                <a:solidFill>
                  <a:srgbClr val="434343"/>
                </a:solidFill>
                <a:latin typeface="Corsiva"/>
                <a:ea typeface="Corsiva"/>
                <a:cs typeface="Corsiva"/>
                <a:sym typeface="Corsiva"/>
              </a:rPr>
              <a:t>make-believe</a:t>
            </a:r>
            <a:r>
              <a:rPr sz="3000" lang="en">
                <a:latin typeface="Corsiva"/>
                <a:ea typeface="Corsiva"/>
                <a:cs typeface="Corsiva"/>
                <a:sym typeface="Corsiva"/>
              </a:rPr>
              <a:t>.</a:t>
            </a:r>
          </a:p>
        </p:txBody>
      </p:sp>
      <p:pic>
        <p:nvPicPr>
          <p:cNvPr id="103" name="Shape 103"/>
          <p:cNvPicPr preferRelativeResize="0"/>
          <p:nvPr/>
        </p:nvPicPr>
        <p:blipFill>
          <a:blip r:embed="rId3"/>
          <a:stretch>
            <a:fillRect/>
          </a:stretch>
        </p:blipFill>
        <p:spPr>
          <a:xfrm>
            <a:off y="2747450" x="162575"/>
            <a:ext cy="2229925" cx="2410724"/>
          </a:xfrm>
          <a:prstGeom prst="rect">
            <a:avLst/>
          </a:prstGeom>
          <a:noFill/>
          <a:ln>
            <a:noFill/>
          </a:ln>
        </p:spPr>
      </p:pic>
      <p:sp>
        <p:nvSpPr>
          <p:cNvPr id="104" name="Shape 104"/>
          <p:cNvSpPr txBox="1"/>
          <p:nvPr/>
        </p:nvSpPr>
        <p:spPr>
          <a:xfrm rot="-5400000">
            <a:off y="3633824" x="1686949"/>
            <a:ext cy="457200" cx="2229900"/>
          </a:xfrm>
          <a:prstGeom prst="rect">
            <a:avLst/>
          </a:prstGeom>
        </p:spPr>
        <p:txBody>
          <a:bodyPr bIns="91425" rIns="91425" lIns="91425" tIns="91425" anchor="t" anchorCtr="0">
            <a:noAutofit/>
          </a:bodyPr>
          <a:lstStyle/>
          <a:p>
            <a:pPr>
              <a:buNone/>
            </a:pPr>
            <a:r>
              <a:rPr sz="2400" lang="en">
                <a:solidFill>
                  <a:srgbClr val="F3F3F3"/>
                </a:solidFill>
              </a:rPr>
              <a:t>Roger Caillois</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372" name="Shape 372"/>
        <p:cNvGrpSpPr/>
        <p:nvPr/>
      </p:nvGrpSpPr>
      <p:grpSpPr>
        <a:xfrm>
          <a:off y="0" x="0"/>
          <a:ext cy="0" cx="0"/>
          <a:chOff y="0" x="0"/>
          <a:chExt cy="0" cx="0"/>
        </a:xfrm>
      </p:grpSpPr>
      <p:pic>
        <p:nvPicPr>
          <p:cNvPr id="373" name="Shape 373"/>
          <p:cNvPicPr preferRelativeResize="0"/>
          <p:nvPr/>
        </p:nvPicPr>
        <p:blipFill>
          <a:blip r:embed="rId3"/>
          <a:stretch>
            <a:fillRect/>
          </a:stretch>
        </p:blipFill>
        <p:spPr>
          <a:xfrm>
            <a:off y="95119" x="0"/>
            <a:ext cy="4953261" cx="9143998"/>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377" name="Shape 377"/>
        <p:cNvGrpSpPr/>
        <p:nvPr/>
      </p:nvGrpSpPr>
      <p:grpSpPr>
        <a:xfrm>
          <a:off y="0" x="0"/>
          <a:ext cy="0" cx="0"/>
          <a:chOff y="0" x="0"/>
          <a:chExt cy="0" cx="0"/>
        </a:xfrm>
      </p:grpSpPr>
      <p:sp>
        <p:nvSpPr>
          <p:cNvPr id="378" name="Shape 378"/>
          <p:cNvSpPr/>
          <p:nvPr/>
        </p:nvSpPr>
        <p:spPr>
          <a:xfrm>
            <a:off y="1229825" x="166550"/>
            <a:ext cy="1703700" cx="3279599"/>
          </a:xfrm>
          <a:prstGeom prst="rect">
            <a:avLst/>
          </a:prstGeom>
          <a:solidFill>
            <a:srgbClr val="FFFFFF"/>
          </a:solidFill>
          <a:ln w="19050" cap="flat">
            <a:solidFill>
              <a:srgbClr val="FFFFFF"/>
            </a:solidFill>
            <a:prstDash val="solid"/>
            <a:round/>
            <a:headEnd w="med" len="med" type="none"/>
            <a:tailEnd w="med" len="med" type="none"/>
          </a:ln>
        </p:spPr>
        <p:txBody>
          <a:bodyPr bIns="91425" rIns="91425" lIns="91425" tIns="91425" anchor="ctr" anchorCtr="0">
            <a:noAutofit/>
          </a:bodyPr>
          <a:lstStyle/>
          <a:p/>
        </p:txBody>
      </p:sp>
      <p:pic>
        <p:nvPicPr>
          <p:cNvPr id="379" name="Shape 379"/>
          <p:cNvPicPr preferRelativeResize="0"/>
          <p:nvPr/>
        </p:nvPicPr>
        <p:blipFill>
          <a:blip r:embed="rId3"/>
          <a:stretch>
            <a:fillRect/>
          </a:stretch>
        </p:blipFill>
        <p:spPr>
          <a:xfrm>
            <a:off y="192149" x="3609266"/>
            <a:ext cy="4160275" cx="2521360"/>
          </a:xfrm>
          <a:prstGeom prst="rect">
            <a:avLst/>
          </a:prstGeom>
          <a:noFill/>
          <a:ln>
            <a:noFill/>
          </a:ln>
        </p:spPr>
      </p:pic>
      <p:pic>
        <p:nvPicPr>
          <p:cNvPr id="380" name="Shape 380"/>
          <p:cNvPicPr preferRelativeResize="0"/>
          <p:nvPr/>
        </p:nvPicPr>
        <p:blipFill>
          <a:blip r:embed="rId4"/>
          <a:stretch>
            <a:fillRect/>
          </a:stretch>
        </p:blipFill>
        <p:spPr>
          <a:xfrm>
            <a:off y="192150" x="6327725"/>
            <a:ext cy="4160274" cx="2539824"/>
          </a:xfrm>
          <a:prstGeom prst="rect">
            <a:avLst/>
          </a:prstGeom>
          <a:noFill/>
          <a:ln>
            <a:noFill/>
          </a:ln>
        </p:spPr>
      </p:pic>
      <p:pic>
        <p:nvPicPr>
          <p:cNvPr id="381" name="Shape 381"/>
          <p:cNvPicPr preferRelativeResize="0"/>
          <p:nvPr/>
        </p:nvPicPr>
        <p:blipFill>
          <a:blip r:embed="rId5"/>
          <a:stretch>
            <a:fillRect/>
          </a:stretch>
        </p:blipFill>
        <p:spPr>
          <a:xfrm>
            <a:off y="1281362" x="193855"/>
            <a:ext cy="1626374" cx="3224975"/>
          </a:xfrm>
          <a:prstGeom prst="rect">
            <a:avLst/>
          </a:prstGeom>
          <a:noFill/>
          <a:ln>
            <a:noFill/>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385" name="Shape 385"/>
        <p:cNvGrpSpPr/>
        <p:nvPr/>
      </p:nvGrpSpPr>
      <p:grpSpPr>
        <a:xfrm>
          <a:off y="0" x="0"/>
          <a:ext cy="0" cx="0"/>
          <a:chOff y="0" x="0"/>
          <a:chExt cy="0" cx="0"/>
        </a:xfrm>
      </p:grpSpPr>
      <p:sp>
        <p:nvSpPr>
          <p:cNvPr id="386" name="Shape 386"/>
          <p:cNvSpPr/>
          <p:nvPr/>
        </p:nvSpPr>
        <p:spPr>
          <a:xfrm>
            <a:off y="67950" x="353325"/>
            <a:ext cy="1100699" cx="8524799"/>
          </a:xfrm>
          <a:prstGeom prst="roundRect">
            <a:avLst>
              <a:gd fmla="val 16667" name="adj"/>
            </a:avLst>
          </a:prstGeom>
          <a:solidFill>
            <a:srgbClr val="C9DAF8">
              <a:alpha val="73850"/>
            </a:srgbClr>
          </a:solidFill>
          <a:ln>
            <a:noFill/>
          </a:ln>
        </p:spPr>
        <p:txBody>
          <a:bodyPr bIns="91425" rIns="91425" lIns="91425" tIns="91425" anchor="ctr" anchorCtr="0">
            <a:noAutofit/>
          </a:bodyPr>
          <a:lstStyle/>
          <a:p>
            <a:pPr rtl="0" lvl="0">
              <a:buNone/>
            </a:pPr>
            <a:r>
              <a:rPr b="1" sz="5800" lang="en">
                <a:solidFill>
                  <a:srgbClr val="01822F"/>
                </a:solidFill>
                <a:latin typeface="Helvetica Neue"/>
                <a:ea typeface="Helvetica Neue"/>
                <a:cs typeface="Helvetica Neue"/>
                <a:sym typeface="Helvetica Neue"/>
              </a:rPr>
              <a:t>u</a:t>
            </a:r>
            <a:r>
              <a:rPr b="1" sz="5800" lang="en">
                <a:solidFill>
                  <a:srgbClr val="003A7A"/>
                </a:solidFill>
                <a:latin typeface="Helvetica Neue"/>
                <a:ea typeface="Helvetica Neue"/>
                <a:cs typeface="Helvetica Neue"/>
                <a:sym typeface="Helvetica Neue"/>
              </a:rPr>
              <a:t>Mole</a:t>
            </a:r>
            <a:r>
              <a:rPr b="1" sz="5800" lang="en">
                <a:solidFill>
                  <a:srgbClr val="01822F"/>
                </a:solidFill>
                <a:latin typeface="Helvetica Neue"/>
                <a:ea typeface="Helvetica Neue"/>
                <a:cs typeface="Helvetica Neue"/>
                <a:sym typeface="Helvetica Neue"/>
              </a:rPr>
              <a:t>Hunt</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0" name="Shape 390"/>
        <p:cNvGrpSpPr/>
        <p:nvPr/>
      </p:nvGrpSpPr>
      <p:grpSpPr>
        <a:xfrm>
          <a:off y="0" x="0"/>
          <a:ext cy="0" cx="0"/>
          <a:chOff y="0" x="0"/>
          <a:chExt cy="0" cx="0"/>
        </a:xfrm>
      </p:grpSpPr>
      <p:pic>
        <p:nvPicPr>
          <p:cNvPr id="391" name="Shape 391"/>
          <p:cNvPicPr preferRelativeResize="0"/>
          <p:nvPr/>
        </p:nvPicPr>
        <p:blipFill>
          <a:blip r:embed="rId3"/>
          <a:stretch>
            <a:fillRect/>
          </a:stretch>
        </p:blipFill>
        <p:spPr>
          <a:xfrm>
            <a:off y="3355826" x="2191937"/>
            <a:ext cy="1708395" cx="1708397"/>
          </a:xfrm>
          <a:prstGeom prst="rect">
            <a:avLst/>
          </a:prstGeom>
          <a:noFill/>
          <a:ln>
            <a:noFill/>
          </a:ln>
        </p:spPr>
      </p:pic>
      <p:pic>
        <p:nvPicPr>
          <p:cNvPr id="392" name="Shape 392"/>
          <p:cNvPicPr preferRelativeResize="0"/>
          <p:nvPr/>
        </p:nvPicPr>
        <p:blipFill>
          <a:blip r:embed="rId3"/>
          <a:stretch>
            <a:fillRect/>
          </a:stretch>
        </p:blipFill>
        <p:spPr>
          <a:xfrm>
            <a:off y="3355985" x="3739342"/>
            <a:ext cy="1708465" cx="1708465"/>
          </a:xfrm>
          <a:prstGeom prst="rect">
            <a:avLst/>
          </a:prstGeom>
          <a:noFill/>
          <a:ln>
            <a:noFill/>
          </a:ln>
        </p:spPr>
      </p:pic>
      <p:cxnSp>
        <p:nvCxnSpPr>
          <p:cNvPr id="393" name="Shape 393"/>
          <p:cNvCxnSpPr>
            <a:stCxn id="394" idx="0"/>
            <a:endCxn id="394" idx="0"/>
          </p:cNvCxnSpPr>
          <p:nvPr/>
        </p:nvCxnSpPr>
        <p:spPr>
          <a:xfrm flipH="1">
            <a:off y="1719629" x="3053519"/>
            <a:ext cy="936299" cx="1445700"/>
          </a:xfrm>
          <a:prstGeom prst="straightConnector1">
            <a:avLst/>
          </a:prstGeom>
          <a:noFill/>
          <a:ln w="19050" cap="flat">
            <a:solidFill>
              <a:srgbClr val="000000"/>
            </a:solidFill>
            <a:prstDash val="dash"/>
            <a:round/>
            <a:headEnd w="lg" len="lg" type="triangle"/>
            <a:tailEnd w="lg" len="lg" type="none"/>
          </a:ln>
        </p:spPr>
      </p:cxnSp>
      <p:cxnSp>
        <p:nvCxnSpPr>
          <p:cNvPr id="395" name="Shape 395"/>
          <p:cNvCxnSpPr>
            <a:stCxn id="394" idx="0"/>
            <a:endCxn id="394" idx="0"/>
          </p:cNvCxnSpPr>
          <p:nvPr/>
        </p:nvCxnSpPr>
        <p:spPr>
          <a:xfrm>
            <a:off y="1719629" x="4593452"/>
            <a:ext cy="938100" cx="0"/>
          </a:xfrm>
          <a:prstGeom prst="straightConnector1">
            <a:avLst/>
          </a:prstGeom>
          <a:noFill/>
          <a:ln w="19050" cap="flat">
            <a:solidFill>
              <a:srgbClr val="000000"/>
            </a:solidFill>
            <a:prstDash val="dash"/>
            <a:round/>
            <a:headEnd w="lg" len="lg" type="triangle"/>
            <a:tailEnd w="lg" len="lg" type="none"/>
          </a:ln>
        </p:spPr>
      </p:cxnSp>
      <p:pic>
        <p:nvPicPr>
          <p:cNvPr id="396" name="Shape 396"/>
          <p:cNvPicPr preferRelativeResize="0"/>
          <p:nvPr/>
        </p:nvPicPr>
        <p:blipFill>
          <a:blip r:embed="rId4"/>
          <a:stretch>
            <a:fillRect/>
          </a:stretch>
        </p:blipFill>
        <p:spPr>
          <a:xfrm>
            <a:off y="412200" x="3943227"/>
            <a:ext cy="1300423" cx="1300424"/>
          </a:xfrm>
          <a:prstGeom prst="rect">
            <a:avLst/>
          </a:prstGeom>
          <a:noFill/>
          <a:ln>
            <a:noFill/>
          </a:ln>
        </p:spPr>
      </p:pic>
      <p:pic>
        <p:nvPicPr>
          <p:cNvPr id="397" name="Shape 397"/>
          <p:cNvPicPr preferRelativeResize="0"/>
          <p:nvPr/>
        </p:nvPicPr>
        <p:blipFill>
          <a:blip r:embed="rId5"/>
          <a:stretch>
            <a:fillRect/>
          </a:stretch>
        </p:blipFill>
        <p:spPr>
          <a:xfrm>
            <a:off y="2568550" x="2577977"/>
            <a:ext cy="936299" cx="936299"/>
          </a:xfrm>
          <a:prstGeom prst="rect">
            <a:avLst/>
          </a:prstGeom>
          <a:noFill/>
          <a:ln>
            <a:noFill/>
          </a:ln>
        </p:spPr>
      </p:pic>
      <p:pic>
        <p:nvPicPr>
          <p:cNvPr id="398" name="Shape 398"/>
          <p:cNvPicPr preferRelativeResize="0"/>
          <p:nvPr/>
        </p:nvPicPr>
        <p:blipFill>
          <a:blip r:embed="rId6"/>
          <a:stretch>
            <a:fillRect/>
          </a:stretch>
        </p:blipFill>
        <p:spPr>
          <a:xfrm>
            <a:off y="2615762" x="4231805"/>
            <a:ext cy="763175" cx="763175"/>
          </a:xfrm>
          <a:prstGeom prst="rect">
            <a:avLst/>
          </a:prstGeom>
          <a:noFill/>
          <a:ln>
            <a:noFill/>
          </a:ln>
        </p:spPr>
      </p:pic>
      <p:pic>
        <p:nvPicPr>
          <p:cNvPr id="399" name="Shape 399"/>
          <p:cNvPicPr preferRelativeResize="0"/>
          <p:nvPr/>
        </p:nvPicPr>
        <p:blipFill>
          <a:blip r:embed="rId7"/>
          <a:stretch>
            <a:fillRect/>
          </a:stretch>
        </p:blipFill>
        <p:spPr>
          <a:xfrm>
            <a:off y="656673" x="4262569"/>
            <a:ext cy="556999" cx="618850"/>
          </a:xfrm>
          <a:prstGeom prst="rect">
            <a:avLst/>
          </a:prstGeom>
          <a:noFill/>
          <a:ln>
            <a:noFill/>
          </a:ln>
        </p:spPr>
      </p:pic>
      <p:pic>
        <p:nvPicPr>
          <p:cNvPr id="400" name="Shape 400"/>
          <p:cNvPicPr preferRelativeResize="0"/>
          <p:nvPr/>
        </p:nvPicPr>
        <p:blipFill>
          <a:blip r:embed="rId7"/>
          <a:stretch>
            <a:fillRect/>
          </a:stretch>
        </p:blipFill>
        <p:spPr>
          <a:xfrm>
            <a:off y="2823124" x="4410273"/>
            <a:ext cy="365650" cx="406249"/>
          </a:xfrm>
          <a:prstGeom prst="rect">
            <a:avLst/>
          </a:prstGeom>
          <a:noFill/>
          <a:ln>
            <a:noFill/>
          </a:ln>
        </p:spPr>
      </p:pic>
      <p:pic>
        <p:nvPicPr>
          <p:cNvPr id="401" name="Shape 401"/>
          <p:cNvPicPr preferRelativeResize="0"/>
          <p:nvPr/>
        </p:nvPicPr>
        <p:blipFill>
          <a:blip r:embed="rId7"/>
          <a:stretch>
            <a:fillRect/>
          </a:stretch>
        </p:blipFill>
        <p:spPr>
          <a:xfrm>
            <a:off y="2732724" x="2741698"/>
            <a:ext cy="365650" cx="406249"/>
          </a:xfrm>
          <a:prstGeom prst="rect">
            <a:avLst/>
          </a:prstGeom>
          <a:noFill/>
          <a:ln>
            <a:noFill/>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y="0" x="0"/>
          <a:ext cy="0" cx="0"/>
          <a:chOff y="0" x="0"/>
          <a:chExt cy="0" cx="0"/>
        </a:xfrm>
      </p:grpSpPr>
      <p:pic>
        <p:nvPicPr>
          <p:cNvPr id="406" name="Shape 406"/>
          <p:cNvPicPr preferRelativeResize="0"/>
          <p:nvPr/>
        </p:nvPicPr>
        <p:blipFill>
          <a:blip r:embed="rId3"/>
          <a:stretch>
            <a:fillRect/>
          </a:stretch>
        </p:blipFill>
        <p:spPr>
          <a:xfrm>
            <a:off y="3355826" x="2191937"/>
            <a:ext cy="1708395" cx="1708397"/>
          </a:xfrm>
          <a:prstGeom prst="rect">
            <a:avLst/>
          </a:prstGeom>
          <a:noFill/>
          <a:ln>
            <a:noFill/>
          </a:ln>
        </p:spPr>
      </p:pic>
      <p:pic>
        <p:nvPicPr>
          <p:cNvPr id="407" name="Shape 407"/>
          <p:cNvPicPr preferRelativeResize="0"/>
          <p:nvPr/>
        </p:nvPicPr>
        <p:blipFill>
          <a:blip r:embed="rId3"/>
          <a:stretch>
            <a:fillRect/>
          </a:stretch>
        </p:blipFill>
        <p:spPr>
          <a:xfrm>
            <a:off y="3355985" x="3739342"/>
            <a:ext cy="1708465" cx="1708465"/>
          </a:xfrm>
          <a:prstGeom prst="rect">
            <a:avLst/>
          </a:prstGeom>
          <a:noFill/>
          <a:ln>
            <a:noFill/>
          </a:ln>
        </p:spPr>
      </p:pic>
      <p:cxnSp>
        <p:nvCxnSpPr>
          <p:cNvPr id="408" name="Shape 408"/>
          <p:cNvCxnSpPr>
            <a:stCxn id="394" idx="0"/>
            <a:endCxn id="394" idx="0"/>
          </p:cNvCxnSpPr>
          <p:nvPr/>
        </p:nvCxnSpPr>
        <p:spPr>
          <a:xfrm flipH="1">
            <a:off y="1719629" x="3053519"/>
            <a:ext cy="936299" cx="1445700"/>
          </a:xfrm>
          <a:prstGeom prst="straightConnector1">
            <a:avLst/>
          </a:prstGeom>
          <a:noFill/>
          <a:ln w="19050" cap="flat">
            <a:solidFill>
              <a:srgbClr val="000000"/>
            </a:solidFill>
            <a:prstDash val="dash"/>
            <a:round/>
            <a:headEnd w="lg" len="lg" type="triangle"/>
            <a:tailEnd w="lg" len="lg" type="none"/>
          </a:ln>
        </p:spPr>
      </p:cxnSp>
      <p:cxnSp>
        <p:nvCxnSpPr>
          <p:cNvPr id="409" name="Shape 409"/>
          <p:cNvCxnSpPr>
            <a:stCxn id="394" idx="0"/>
            <a:endCxn id="394" idx="0"/>
          </p:cNvCxnSpPr>
          <p:nvPr/>
        </p:nvCxnSpPr>
        <p:spPr>
          <a:xfrm>
            <a:off y="1719629" x="4593452"/>
            <a:ext cy="938100" cx="0"/>
          </a:xfrm>
          <a:prstGeom prst="straightConnector1">
            <a:avLst/>
          </a:prstGeom>
          <a:noFill/>
          <a:ln w="19050" cap="flat">
            <a:solidFill>
              <a:srgbClr val="000000"/>
            </a:solidFill>
            <a:prstDash val="dash"/>
            <a:round/>
            <a:headEnd w="lg" len="lg" type="triangle"/>
            <a:tailEnd w="lg" len="lg" type="none"/>
          </a:ln>
        </p:spPr>
      </p:cxnSp>
      <p:pic>
        <p:nvPicPr>
          <p:cNvPr id="410" name="Shape 410"/>
          <p:cNvPicPr preferRelativeResize="0"/>
          <p:nvPr/>
        </p:nvPicPr>
        <p:blipFill>
          <a:blip r:embed="rId4"/>
          <a:stretch>
            <a:fillRect/>
          </a:stretch>
        </p:blipFill>
        <p:spPr>
          <a:xfrm>
            <a:off y="412200" x="3943227"/>
            <a:ext cy="1300423" cx="1300424"/>
          </a:xfrm>
          <a:prstGeom prst="rect">
            <a:avLst/>
          </a:prstGeom>
          <a:noFill/>
          <a:ln>
            <a:noFill/>
          </a:ln>
        </p:spPr>
      </p:pic>
      <p:cxnSp>
        <p:nvCxnSpPr>
          <p:cNvPr id="411" name="Shape 411"/>
          <p:cNvCxnSpPr>
            <a:stCxn id="394" idx="0"/>
            <a:endCxn id="394" idx="0"/>
          </p:cNvCxnSpPr>
          <p:nvPr/>
        </p:nvCxnSpPr>
        <p:spPr>
          <a:xfrm>
            <a:off y="1738406" x="4696164"/>
            <a:ext cy="890700" cx="1334399"/>
          </a:xfrm>
          <a:prstGeom prst="straightConnector1">
            <a:avLst/>
          </a:prstGeom>
          <a:noFill/>
          <a:ln w="19050" cap="flat">
            <a:solidFill>
              <a:srgbClr val="999999"/>
            </a:solidFill>
            <a:prstDash val="dash"/>
            <a:round/>
            <a:headEnd w="lg" len="lg" type="triangle"/>
            <a:tailEnd w="lg" len="lg" type="none"/>
          </a:ln>
        </p:spPr>
      </p:cxnSp>
      <p:pic>
        <p:nvPicPr>
          <p:cNvPr id="412" name="Shape 412"/>
          <p:cNvPicPr preferRelativeResize="0"/>
          <p:nvPr/>
        </p:nvPicPr>
        <p:blipFill>
          <a:blip r:embed="rId5"/>
          <a:stretch>
            <a:fillRect/>
          </a:stretch>
        </p:blipFill>
        <p:spPr>
          <a:xfrm>
            <a:off y="2662981" x="5763632"/>
            <a:ext cy="668742" cx="668743"/>
          </a:xfrm>
          <a:prstGeom prst="rect">
            <a:avLst/>
          </a:prstGeom>
          <a:noFill/>
          <a:ln>
            <a:noFill/>
          </a:ln>
        </p:spPr>
      </p:pic>
      <p:pic>
        <p:nvPicPr>
          <p:cNvPr id="413" name="Shape 413"/>
          <p:cNvPicPr preferRelativeResize="0"/>
          <p:nvPr/>
        </p:nvPicPr>
        <p:blipFill>
          <a:blip r:embed="rId6"/>
          <a:stretch>
            <a:fillRect/>
          </a:stretch>
        </p:blipFill>
        <p:spPr>
          <a:xfrm>
            <a:off y="3365529" x="5243665"/>
            <a:ext cy="1708395" cx="1708397"/>
          </a:xfrm>
          <a:prstGeom prst="rect">
            <a:avLst/>
          </a:prstGeom>
          <a:noFill/>
          <a:ln>
            <a:noFill/>
          </a:ln>
        </p:spPr>
      </p:pic>
      <p:pic>
        <p:nvPicPr>
          <p:cNvPr id="414" name="Shape 414"/>
          <p:cNvPicPr preferRelativeResize="0"/>
          <p:nvPr/>
        </p:nvPicPr>
        <p:blipFill>
          <a:blip r:embed="rId7"/>
          <a:stretch>
            <a:fillRect/>
          </a:stretch>
        </p:blipFill>
        <p:spPr>
          <a:xfrm>
            <a:off y="2568550" x="2577977"/>
            <a:ext cy="936299" cx="936299"/>
          </a:xfrm>
          <a:prstGeom prst="rect">
            <a:avLst/>
          </a:prstGeom>
          <a:noFill/>
          <a:ln>
            <a:noFill/>
          </a:ln>
        </p:spPr>
      </p:pic>
      <p:pic>
        <p:nvPicPr>
          <p:cNvPr id="415" name="Shape 415"/>
          <p:cNvPicPr preferRelativeResize="0"/>
          <p:nvPr/>
        </p:nvPicPr>
        <p:blipFill>
          <a:blip r:embed="rId8"/>
          <a:stretch>
            <a:fillRect/>
          </a:stretch>
        </p:blipFill>
        <p:spPr>
          <a:xfrm>
            <a:off y="2615762" x="4231805"/>
            <a:ext cy="763175" cx="763175"/>
          </a:xfrm>
          <a:prstGeom prst="rect">
            <a:avLst/>
          </a:prstGeom>
          <a:noFill/>
          <a:ln>
            <a:noFill/>
          </a:ln>
        </p:spPr>
      </p:pic>
      <p:pic>
        <p:nvPicPr>
          <p:cNvPr id="416" name="Shape 416"/>
          <p:cNvPicPr preferRelativeResize="0"/>
          <p:nvPr/>
        </p:nvPicPr>
        <p:blipFill>
          <a:blip r:embed="rId9"/>
          <a:stretch>
            <a:fillRect/>
          </a:stretch>
        </p:blipFill>
        <p:spPr>
          <a:xfrm>
            <a:off y="656673" x="4262569"/>
            <a:ext cy="556999" cx="618850"/>
          </a:xfrm>
          <a:prstGeom prst="rect">
            <a:avLst/>
          </a:prstGeom>
          <a:noFill/>
          <a:ln>
            <a:noFill/>
          </a:ln>
        </p:spPr>
      </p:pic>
      <p:pic>
        <p:nvPicPr>
          <p:cNvPr id="417" name="Shape 417"/>
          <p:cNvPicPr preferRelativeResize="0"/>
          <p:nvPr/>
        </p:nvPicPr>
        <p:blipFill>
          <a:blip r:embed="rId9"/>
          <a:stretch>
            <a:fillRect/>
          </a:stretch>
        </p:blipFill>
        <p:spPr>
          <a:xfrm>
            <a:off y="2823124" x="4410273"/>
            <a:ext cy="365650" cx="406249"/>
          </a:xfrm>
          <a:prstGeom prst="rect">
            <a:avLst/>
          </a:prstGeom>
          <a:noFill/>
          <a:ln>
            <a:noFill/>
          </a:ln>
        </p:spPr>
      </p:pic>
      <p:pic>
        <p:nvPicPr>
          <p:cNvPr id="418" name="Shape 418"/>
          <p:cNvPicPr preferRelativeResize="0"/>
          <p:nvPr/>
        </p:nvPicPr>
        <p:blipFill>
          <a:blip r:embed="rId9"/>
          <a:stretch>
            <a:fillRect/>
          </a:stretch>
        </p:blipFill>
        <p:spPr>
          <a:xfrm>
            <a:off y="2732724" x="2741698"/>
            <a:ext cy="365650" cx="406249"/>
          </a:xfrm>
          <a:prstGeom prst="rect">
            <a:avLst/>
          </a:prstGeom>
          <a:noFill/>
          <a:ln>
            <a:noFill/>
          </a:ln>
        </p:spPr>
      </p:pic>
      <p:pic>
        <p:nvPicPr>
          <p:cNvPr id="419" name="Shape 419"/>
          <p:cNvPicPr preferRelativeResize="0"/>
          <p:nvPr/>
        </p:nvPicPr>
        <p:blipFill>
          <a:blip r:embed="rId9"/>
          <a:stretch>
            <a:fillRect/>
          </a:stretch>
        </p:blipFill>
        <p:spPr>
          <a:xfrm>
            <a:off y="2814486" x="5894873"/>
            <a:ext cy="365650" cx="406249"/>
          </a:xfrm>
          <a:prstGeom prst="rect">
            <a:avLst/>
          </a:prstGeom>
          <a:noFill/>
          <a:ln>
            <a:noFill/>
          </a:ln>
        </p:spPr>
      </p:pic>
      <p:sp>
        <p:nvSpPr>
          <p:cNvPr id="420" name="Shape 420"/>
          <p:cNvSpPr/>
          <p:nvPr/>
        </p:nvSpPr>
        <p:spPr>
          <a:xfrm>
            <a:off y="2792175" x="5891075"/>
            <a:ext cy="396600" cx="406199"/>
          </a:xfrm>
          <a:prstGeom prst="rect">
            <a:avLst/>
          </a:prstGeom>
          <a:solidFill>
            <a:srgbClr val="FFFFFF">
              <a:alpha val="66540"/>
            </a:srgbClr>
          </a:solidFill>
          <a:ln>
            <a:noFill/>
          </a:ln>
        </p:spPr>
        <p:txBody>
          <a:bodyPr bIns="91425" rIns="91425" lIns="91425" tIns="91425" anchor="ctr" anchorCtr="0">
            <a:noAutofit/>
          </a:bodyPr>
          <a:lstStyle/>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 name="Shape 424"/>
        <p:cNvGrpSpPr/>
        <p:nvPr/>
      </p:nvGrpSpPr>
      <p:grpSpPr>
        <a:xfrm>
          <a:off y="0" x="0"/>
          <a:ext cy="0" cx="0"/>
          <a:chOff y="0" x="0"/>
          <a:chExt cy="0" cx="0"/>
        </a:xfrm>
      </p:grpSpPr>
      <p:pic>
        <p:nvPicPr>
          <p:cNvPr id="425" name="Shape 425"/>
          <p:cNvPicPr preferRelativeResize="0"/>
          <p:nvPr/>
        </p:nvPicPr>
        <p:blipFill>
          <a:blip r:embed="rId3"/>
          <a:stretch>
            <a:fillRect/>
          </a:stretch>
        </p:blipFill>
        <p:spPr>
          <a:xfrm>
            <a:off y="1346949" x="5660549"/>
            <a:ext cy="2449599" cx="2181875"/>
          </a:xfrm>
          <a:prstGeom prst="rect">
            <a:avLst/>
          </a:prstGeom>
          <a:noFill/>
          <a:ln>
            <a:noFill/>
          </a:ln>
        </p:spPr>
      </p:pic>
      <p:pic>
        <p:nvPicPr>
          <p:cNvPr id="426" name="Shape 426"/>
          <p:cNvPicPr preferRelativeResize="0"/>
          <p:nvPr/>
        </p:nvPicPr>
        <p:blipFill>
          <a:blip r:embed="rId4"/>
          <a:stretch>
            <a:fillRect/>
          </a:stretch>
        </p:blipFill>
        <p:spPr>
          <a:xfrm>
            <a:off y="1577650" x="1164750"/>
            <a:ext cy="2181875" cx="2181875"/>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0" name="Shape 430"/>
        <p:cNvGrpSpPr/>
        <p:nvPr/>
      </p:nvGrpSpPr>
      <p:grpSpPr>
        <a:xfrm>
          <a:off y="0" x="0"/>
          <a:ext cy="0" cx="0"/>
          <a:chOff y="0" x="0"/>
          <a:chExt cy="0" cx="0"/>
        </a:xfrm>
      </p:grpSpPr>
      <p:pic>
        <p:nvPicPr>
          <p:cNvPr id="431" name="Shape 431"/>
          <p:cNvPicPr preferRelativeResize="0"/>
          <p:nvPr/>
        </p:nvPicPr>
        <p:blipFill>
          <a:blip r:embed="rId3"/>
          <a:stretch>
            <a:fillRect/>
          </a:stretch>
        </p:blipFill>
        <p:spPr>
          <a:xfrm>
            <a:off y="0" x="180696"/>
            <a:ext cy="5143500" cx="8782606"/>
          </a:xfrm>
          <a:prstGeom prst="rect">
            <a:avLst/>
          </a:prstGeom>
          <a:noFill/>
          <a:ln>
            <a:noFill/>
          </a:ln>
        </p:spPr>
      </p:pic>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 name="Shape 435"/>
        <p:cNvGrpSpPr/>
        <p:nvPr/>
      </p:nvGrpSpPr>
      <p:grpSpPr>
        <a:xfrm>
          <a:off y="0" x="0"/>
          <a:ext cy="0" cx="0"/>
          <a:chOff y="0" x="0"/>
          <a:chExt cy="0" cx="0"/>
        </a:xfrm>
      </p:grpSpPr>
      <p:pic>
        <p:nvPicPr>
          <p:cNvPr id="436" name="Shape 436"/>
          <p:cNvPicPr preferRelativeResize="0"/>
          <p:nvPr/>
        </p:nvPicPr>
        <p:blipFill>
          <a:blip r:embed="rId3"/>
          <a:stretch>
            <a:fillRect/>
          </a:stretch>
        </p:blipFill>
        <p:spPr>
          <a:xfrm>
            <a:off y="-424149" x="0"/>
            <a:ext cy="5991808" cx="9143997"/>
          </a:xfrm>
          <a:prstGeom prst="rect">
            <a:avLst/>
          </a:prstGeom>
          <a:noFill/>
          <a:ln>
            <a:noFill/>
          </a:ln>
        </p:spPr>
      </p:pic>
      <p:sp>
        <p:nvSpPr>
          <p:cNvPr id="437" name="Shape 437"/>
          <p:cNvSpPr/>
          <p:nvPr/>
        </p:nvSpPr>
        <p:spPr>
          <a:xfrm>
            <a:off y="-31950" x="-12775"/>
            <a:ext cy="5175300" cx="9494700"/>
          </a:xfrm>
          <a:prstGeom prst="rect">
            <a:avLst/>
          </a:prstGeom>
          <a:solidFill>
            <a:srgbClr val="FFFFFF">
              <a:alpha val="66540"/>
            </a:srgbClr>
          </a:solidFill>
          <a:ln>
            <a:noFill/>
          </a:ln>
        </p:spPr>
        <p:txBody>
          <a:bodyPr bIns="91425" rIns="91425" lIns="91425" tIns="91425" anchor="ctr" anchorCtr="0">
            <a:noAutofit/>
          </a:bodyPr>
          <a:lstStyle/>
          <a:p/>
        </p:txBody>
      </p:sp>
      <p:sp>
        <p:nvSpPr>
          <p:cNvPr id="438" name="Shape 438"/>
          <p:cNvSpPr txBox="1"/>
          <p:nvPr/>
        </p:nvSpPr>
        <p:spPr>
          <a:xfrm>
            <a:off y="4954800" x="0"/>
            <a:ext cy="188699" cx="3000000"/>
          </a:xfrm>
          <a:prstGeom prst="rect">
            <a:avLst/>
          </a:prstGeom>
        </p:spPr>
        <p:txBody>
          <a:bodyPr bIns="91425" rIns="91425" lIns="91425" tIns="91425" anchor="ctr" anchorCtr="0">
            <a:noAutofit/>
          </a:bodyPr>
          <a:lstStyle/>
          <a:p>
            <a:pPr rtl="0" lvl="0">
              <a:buNone/>
            </a:pPr>
            <a:r>
              <a:rPr sz="800" lang="en"/>
              <a:t>http://www.flickr.com/photos/81787495@N00/52445415/</a:t>
            </a:r>
          </a:p>
        </p:txBody>
      </p:sp>
      <p:sp>
        <p:nvSpPr>
          <p:cNvPr id="439" name="Shape 439"/>
          <p:cNvSpPr txBox="1"/>
          <p:nvPr>
            <p:ph type="ctrTitle"/>
          </p:nvPr>
        </p:nvSpPr>
        <p:spPr>
          <a:xfrm>
            <a:off y="877400" x="89450"/>
            <a:ext cy="4023299" cx="8926199"/>
          </a:xfrm>
          <a:prstGeom prst="rect">
            <a:avLst/>
          </a:prstGeom>
        </p:spPr>
        <p:txBody>
          <a:bodyPr bIns="91425" rIns="91425" lIns="91425" tIns="91425" anchor="b" anchorCtr="0">
            <a:noAutofit/>
          </a:bodyPr>
          <a:lstStyle/>
          <a:p>
            <a:pPr rtl="0" lvl="0">
              <a:buNone/>
            </a:pPr>
            <a:r>
              <a:rPr sz="9600" lang="en">
                <a:solidFill>
                  <a:srgbClr val="000000"/>
                </a:solidFill>
                <a:latin typeface="Helvetica Neue"/>
                <a:ea typeface="Helvetica Neue"/>
                <a:cs typeface="Helvetica Neue"/>
                <a:sym typeface="Helvetica Neue"/>
              </a:rPr>
              <a:t>Tipos de Jogos Ubíquos</a:t>
            </a:r>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 name="Shape 443"/>
        <p:cNvGrpSpPr/>
        <p:nvPr/>
      </p:nvGrpSpPr>
      <p:grpSpPr>
        <a:xfrm>
          <a:off y="0" x="0"/>
          <a:ext cy="0" cx="0"/>
          <a:chOff y="0" x="0"/>
          <a:chExt cy="0" cx="0"/>
        </a:xfrm>
      </p:grpSpPr>
      <p:pic>
        <p:nvPicPr>
          <p:cNvPr id="444" name="Shape 444"/>
          <p:cNvPicPr preferRelativeResize="0"/>
          <p:nvPr/>
        </p:nvPicPr>
        <p:blipFill>
          <a:blip r:embed="rId3"/>
          <a:stretch>
            <a:fillRect/>
          </a:stretch>
        </p:blipFill>
        <p:spPr>
          <a:xfrm>
            <a:off y="-892067" x="0"/>
            <a:ext cy="7384833" cx="9143997"/>
          </a:xfrm>
          <a:prstGeom prst="rect">
            <a:avLst/>
          </a:prstGeom>
          <a:noFill/>
          <a:ln>
            <a:noFill/>
          </a:ln>
        </p:spPr>
      </p:pic>
      <p:sp>
        <p:nvSpPr>
          <p:cNvPr id="445" name="Shape 445"/>
          <p:cNvSpPr/>
          <p:nvPr/>
        </p:nvSpPr>
        <p:spPr>
          <a:xfrm>
            <a:off y="228600" x="309606"/>
            <a:ext cy="1100699" cx="8524799"/>
          </a:xfrm>
          <a:prstGeom prst="roundRect">
            <a:avLst>
              <a:gd fmla="val 16667" name="adj"/>
            </a:avLst>
          </a:prstGeom>
          <a:noFill/>
          <a:ln>
            <a:noFill/>
          </a:ln>
        </p:spPr>
        <p:txBody>
          <a:bodyPr bIns="91425" rIns="91425" lIns="91425" tIns="91425" anchor="ctr" anchorCtr="0">
            <a:noAutofit/>
          </a:bodyPr>
          <a:lstStyle/>
          <a:p>
            <a:pPr rtl="0" lvl="0">
              <a:buNone/>
            </a:pPr>
            <a:r>
              <a:rPr sz="6000" lang="en">
                <a:solidFill>
                  <a:srgbClr val="1155CC"/>
                </a:solidFill>
                <a:latin typeface="Impact"/>
                <a:ea typeface="Impact"/>
                <a:cs typeface="Impact"/>
                <a:sym typeface="Impact"/>
              </a:rPr>
              <a:t>Objetivo</a:t>
            </a:r>
          </a:p>
        </p:txBody>
      </p:sp>
      <p:sp>
        <p:nvSpPr>
          <p:cNvPr id="446" name="Shape 446"/>
          <p:cNvSpPr/>
          <p:nvPr/>
        </p:nvSpPr>
        <p:spPr>
          <a:xfrm>
            <a:off y="228600" x="3529375"/>
            <a:ext cy="1619099" cx="5188200"/>
          </a:xfrm>
          <a:prstGeom prst="rect">
            <a:avLst/>
          </a:prstGeom>
          <a:solidFill>
            <a:srgbClr val="93C47D"/>
          </a:solidFill>
          <a:ln w="19050" cap="flat">
            <a:solidFill>
              <a:srgbClr val="FFFFFF"/>
            </a:solidFill>
            <a:prstDash val="solid"/>
            <a:round/>
            <a:headEnd w="med" len="med" type="none"/>
            <a:tailEnd w="med" len="med" type="none"/>
          </a:ln>
        </p:spPr>
        <p:txBody>
          <a:bodyPr bIns="91425" rIns="91425" lIns="91425" tIns="91425" anchor="ctr" anchorCtr="0">
            <a:noAutofit/>
          </a:bodyPr>
          <a:lstStyle/>
          <a:p>
            <a:pPr rtl="0" lvl="0">
              <a:buNone/>
            </a:pPr>
            <a:r>
              <a:rPr b="1" sz="4800" lang="en">
                <a:latin typeface="Helvetica Neue"/>
                <a:ea typeface="Helvetica Neue"/>
                <a:cs typeface="Helvetica Neue"/>
                <a:sym typeface="Helvetica Neue"/>
              </a:rPr>
              <a:t>Colonização</a:t>
            </a:r>
          </a:p>
        </p:txBody>
      </p:sp>
      <p:pic>
        <p:nvPicPr>
          <p:cNvPr id="447" name="Shape 447"/>
          <p:cNvPicPr preferRelativeResize="0"/>
          <p:nvPr/>
        </p:nvPicPr>
        <p:blipFill>
          <a:blip r:embed="rId4"/>
          <a:stretch>
            <a:fillRect/>
          </a:stretch>
        </p:blipFill>
        <p:spPr>
          <a:xfrm>
            <a:off y="428550" x="7397075"/>
            <a:ext cy="1219200" cx="1219200"/>
          </a:xfrm>
          <a:prstGeom prst="rect">
            <a:avLst/>
          </a:prstGeom>
          <a:noFill/>
          <a:ln>
            <a:noFill/>
          </a:ln>
        </p:spPr>
      </p:pic>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1" name="Shape 451"/>
        <p:cNvGrpSpPr/>
        <p:nvPr/>
      </p:nvGrpSpPr>
      <p:grpSpPr>
        <a:xfrm>
          <a:off y="0" x="0"/>
          <a:ext cy="0" cx="0"/>
          <a:chOff y="0" x="0"/>
          <a:chExt cy="0" cx="0"/>
        </a:xfrm>
      </p:grpSpPr>
      <p:pic>
        <p:nvPicPr>
          <p:cNvPr id="452" name="Shape 452"/>
          <p:cNvPicPr preferRelativeResize="0"/>
          <p:nvPr/>
        </p:nvPicPr>
        <p:blipFill>
          <a:blip r:embed="rId3"/>
          <a:stretch>
            <a:fillRect/>
          </a:stretch>
        </p:blipFill>
        <p:spPr>
          <a:xfrm>
            <a:off y="-892067" x="0"/>
            <a:ext cy="7384833" cx="9143997"/>
          </a:xfrm>
          <a:prstGeom prst="rect">
            <a:avLst/>
          </a:prstGeom>
          <a:noFill/>
          <a:ln>
            <a:noFill/>
          </a:ln>
        </p:spPr>
      </p:pic>
      <p:sp>
        <p:nvSpPr>
          <p:cNvPr id="453" name="Shape 453"/>
          <p:cNvSpPr/>
          <p:nvPr/>
        </p:nvSpPr>
        <p:spPr>
          <a:xfrm>
            <a:off y="228600" x="309606"/>
            <a:ext cy="1100699" cx="8524799"/>
          </a:xfrm>
          <a:prstGeom prst="roundRect">
            <a:avLst>
              <a:gd fmla="val 16667" name="adj"/>
            </a:avLst>
          </a:prstGeom>
          <a:noFill/>
          <a:ln>
            <a:noFill/>
          </a:ln>
        </p:spPr>
        <p:txBody>
          <a:bodyPr bIns="91425" rIns="91425" lIns="91425" tIns="91425" anchor="ctr" anchorCtr="0">
            <a:noAutofit/>
          </a:bodyPr>
          <a:lstStyle/>
          <a:p>
            <a:pPr rtl="0" lvl="0">
              <a:buNone/>
            </a:pPr>
            <a:r>
              <a:rPr sz="6000" lang="en">
                <a:solidFill>
                  <a:srgbClr val="1155CC"/>
                </a:solidFill>
                <a:latin typeface="Impact"/>
                <a:ea typeface="Impact"/>
                <a:cs typeface="Impact"/>
                <a:sym typeface="Impact"/>
              </a:rPr>
              <a:t>Objetivo</a:t>
            </a:r>
          </a:p>
        </p:txBody>
      </p:sp>
      <p:sp>
        <p:nvSpPr>
          <p:cNvPr id="454" name="Shape 454"/>
          <p:cNvSpPr/>
          <p:nvPr/>
        </p:nvSpPr>
        <p:spPr>
          <a:xfrm>
            <a:off y="228600" x="3529375"/>
            <a:ext cy="1619099" cx="5188200"/>
          </a:xfrm>
          <a:prstGeom prst="rect">
            <a:avLst/>
          </a:prstGeom>
          <a:solidFill>
            <a:srgbClr val="93C47D"/>
          </a:solidFill>
          <a:ln w="19050" cap="flat">
            <a:solidFill>
              <a:srgbClr val="FFFFFF"/>
            </a:solidFill>
            <a:prstDash val="solid"/>
            <a:round/>
            <a:headEnd w="med" len="med" type="none"/>
            <a:tailEnd w="med" len="med" type="none"/>
          </a:ln>
        </p:spPr>
        <p:txBody>
          <a:bodyPr bIns="91425" rIns="91425" lIns="91425" tIns="91425" anchor="ctr" anchorCtr="0">
            <a:noAutofit/>
          </a:bodyPr>
          <a:lstStyle/>
          <a:p>
            <a:pPr>
              <a:buNone/>
            </a:pPr>
            <a:r>
              <a:rPr b="1" sz="4800" lang="en">
                <a:latin typeface="Helvetica Neue"/>
                <a:ea typeface="Helvetica Neue"/>
                <a:cs typeface="Helvetica Neue"/>
                <a:sym typeface="Helvetica Neue"/>
              </a:rPr>
              <a:t>Colonização</a:t>
            </a:r>
          </a:p>
        </p:txBody>
      </p:sp>
      <p:sp>
        <p:nvSpPr>
          <p:cNvPr id="455" name="Shape 455"/>
          <p:cNvSpPr/>
          <p:nvPr/>
        </p:nvSpPr>
        <p:spPr>
          <a:xfrm>
            <a:off y="1847639" x="3529375"/>
            <a:ext cy="1619099" cx="5188200"/>
          </a:xfrm>
          <a:prstGeom prst="rect">
            <a:avLst/>
          </a:prstGeom>
          <a:solidFill>
            <a:srgbClr val="E06666"/>
          </a:solidFill>
          <a:ln w="19050" cap="flat">
            <a:solidFill>
              <a:srgbClr val="FFFFFF"/>
            </a:solidFill>
            <a:prstDash val="solid"/>
            <a:round/>
            <a:headEnd w="med" len="med" type="none"/>
            <a:tailEnd w="med" len="med" type="none"/>
          </a:ln>
        </p:spPr>
        <p:txBody>
          <a:bodyPr bIns="91425" rIns="91425" lIns="91425" tIns="91425" anchor="ctr" anchorCtr="0">
            <a:noAutofit/>
          </a:bodyPr>
          <a:lstStyle/>
          <a:p>
            <a:pPr rtl="0" lvl="0">
              <a:buNone/>
            </a:pPr>
            <a:r>
              <a:rPr b="1" sz="4800" lang="en">
                <a:latin typeface="Helvetica Neue"/>
                <a:ea typeface="Helvetica Neue"/>
                <a:cs typeface="Helvetica Neue"/>
                <a:sym typeface="Helvetica Neue"/>
              </a:rPr>
              <a:t>Ruptura</a:t>
            </a:r>
          </a:p>
        </p:txBody>
      </p:sp>
      <p:pic>
        <p:nvPicPr>
          <p:cNvPr id="456" name="Shape 456"/>
          <p:cNvPicPr preferRelativeResize="0"/>
          <p:nvPr/>
        </p:nvPicPr>
        <p:blipFill>
          <a:blip r:embed="rId4"/>
          <a:stretch>
            <a:fillRect/>
          </a:stretch>
        </p:blipFill>
        <p:spPr>
          <a:xfrm>
            <a:off y="428550" x="7397075"/>
            <a:ext cy="1219200" cx="1219200"/>
          </a:xfrm>
          <a:prstGeom prst="rect">
            <a:avLst/>
          </a:prstGeom>
          <a:noFill/>
          <a:ln>
            <a:noFill/>
          </a:ln>
        </p:spPr>
      </p:pic>
      <p:pic>
        <p:nvPicPr>
          <p:cNvPr id="457" name="Shape 457"/>
          <p:cNvPicPr preferRelativeResize="0"/>
          <p:nvPr/>
        </p:nvPicPr>
        <p:blipFill>
          <a:blip r:embed="rId5"/>
          <a:stretch>
            <a:fillRect/>
          </a:stretch>
        </p:blipFill>
        <p:spPr>
          <a:xfrm>
            <a:off y="2249900" x="7599387"/>
            <a:ext cy="814575" cx="814575"/>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08" name="Shape 108"/>
        <p:cNvGrpSpPr/>
        <p:nvPr/>
      </p:nvGrpSpPr>
      <p:grpSpPr>
        <a:xfrm>
          <a:off y="0" x="0"/>
          <a:ext cy="0" cx="0"/>
          <a:chOff y="0" x="0"/>
          <a:chExt cy="0" cx="0"/>
        </a:xfrm>
      </p:grpSpPr>
      <p:sp>
        <p:nvSpPr>
          <p:cNvPr id="109" name="Shape 109"/>
          <p:cNvSpPr/>
          <p:nvPr/>
        </p:nvSpPr>
        <p:spPr>
          <a:xfrm>
            <a:off y="159750" x="162575"/>
            <a:ext cy="2268299" cx="3635699"/>
          </a:xfrm>
          <a:prstGeom prst="wedgeRectCallout">
            <a:avLst>
              <a:gd fmla="val -20833" name="adj1"/>
              <a:gd fmla="val 62500" name="adj2"/>
            </a:avLst>
          </a:prstGeom>
          <a:solidFill>
            <a:srgbClr val="FFE599"/>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lvl="0">
              <a:buNone/>
            </a:pPr>
            <a:r>
              <a:rPr sz="3000" lang="en">
                <a:solidFill>
                  <a:srgbClr val="434343"/>
                </a:solidFill>
                <a:latin typeface="Corsiva"/>
                <a:ea typeface="Corsiva"/>
                <a:cs typeface="Corsiva"/>
                <a:sym typeface="Corsiva"/>
              </a:rPr>
              <a:t>Game is an activity which is</a:t>
            </a:r>
            <a:r>
              <a:rPr sz="3000" lang="en">
                <a:latin typeface="Corsiva"/>
                <a:ea typeface="Corsiva"/>
                <a:cs typeface="Corsiva"/>
                <a:sym typeface="Corsiva"/>
              </a:rPr>
              <a:t> </a:t>
            </a:r>
            <a:r>
              <a:rPr b="1" sz="3000" lang="en">
                <a:latin typeface="Helvetica Neue"/>
                <a:ea typeface="Helvetica Neue"/>
                <a:cs typeface="Helvetica Neue"/>
                <a:sym typeface="Helvetica Neue"/>
              </a:rPr>
              <a:t>voluntary</a:t>
            </a:r>
            <a:r>
              <a:rPr sz="3000" lang="en">
                <a:latin typeface="Corsiva"/>
                <a:ea typeface="Corsiva"/>
                <a:cs typeface="Corsiva"/>
                <a:sym typeface="Corsiva"/>
              </a:rPr>
              <a:t>, </a:t>
            </a:r>
            <a:r>
              <a:rPr sz="3000" lang="en">
                <a:solidFill>
                  <a:srgbClr val="434343"/>
                </a:solidFill>
                <a:latin typeface="Corsiva"/>
                <a:ea typeface="Corsiva"/>
                <a:cs typeface="Corsiva"/>
                <a:sym typeface="Corsiva"/>
              </a:rPr>
              <a:t>uncertain, unproductive</a:t>
            </a:r>
            <a:r>
              <a:rPr sz="3000" lang="en">
                <a:latin typeface="Corsiva"/>
                <a:ea typeface="Corsiva"/>
                <a:cs typeface="Corsiva"/>
                <a:sym typeface="Corsiva"/>
              </a:rPr>
              <a:t>, </a:t>
            </a:r>
            <a:r>
              <a:rPr b="1" sz="3000" lang="en">
                <a:latin typeface="Helvetica Neue"/>
                <a:ea typeface="Helvetica Neue"/>
                <a:cs typeface="Helvetica Neue"/>
                <a:sym typeface="Helvetica Neue"/>
              </a:rPr>
              <a:t>governed by rules</a:t>
            </a:r>
            <a:r>
              <a:rPr sz="3000" lang="en">
                <a:latin typeface="Corsiva"/>
                <a:ea typeface="Corsiva"/>
                <a:cs typeface="Corsiva"/>
                <a:sym typeface="Corsiva"/>
              </a:rPr>
              <a:t>, </a:t>
            </a:r>
            <a:r>
              <a:rPr sz="3000" lang="en">
                <a:solidFill>
                  <a:srgbClr val="434343"/>
                </a:solidFill>
                <a:latin typeface="Corsiva"/>
                <a:ea typeface="Corsiva"/>
                <a:cs typeface="Corsiva"/>
                <a:sym typeface="Corsiva"/>
              </a:rPr>
              <a:t>make-believe</a:t>
            </a:r>
            <a:r>
              <a:rPr sz="3000" lang="en">
                <a:latin typeface="Corsiva"/>
                <a:ea typeface="Corsiva"/>
                <a:cs typeface="Corsiva"/>
                <a:sym typeface="Corsiva"/>
              </a:rPr>
              <a:t>.</a:t>
            </a:r>
          </a:p>
        </p:txBody>
      </p:sp>
      <p:sp>
        <p:nvSpPr>
          <p:cNvPr id="110" name="Shape 110"/>
          <p:cNvSpPr/>
          <p:nvPr/>
        </p:nvSpPr>
        <p:spPr>
          <a:xfrm>
            <a:off y="2427975" x="4510950"/>
            <a:ext cy="2549399" cx="4479000"/>
          </a:xfrm>
          <a:prstGeom prst="wedgeRectCallout">
            <a:avLst>
              <a:gd fmla="val 21386" name="adj1"/>
              <a:gd fmla="val -58520" name="adj2"/>
            </a:avLst>
          </a:prstGeom>
          <a:solidFill>
            <a:srgbClr val="FFD966"/>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lvl="0">
              <a:buNone/>
            </a:pPr>
            <a:r>
              <a:rPr sz="2000" lang="en">
                <a:solidFill>
                  <a:srgbClr val="434343"/>
                </a:solidFill>
                <a:latin typeface="Corsiva"/>
                <a:ea typeface="Corsiva"/>
                <a:cs typeface="Corsiva"/>
                <a:sym typeface="Corsiva"/>
              </a:rPr>
              <a:t>A game is a </a:t>
            </a:r>
            <a:r>
              <a:rPr b="1" sz="2000" lang="en">
                <a:latin typeface="Helvetica Neue"/>
                <a:ea typeface="Helvetica Neue"/>
                <a:cs typeface="Helvetica Neue"/>
                <a:sym typeface="Helvetica Neue"/>
              </a:rPr>
              <a:t>rule-based formal system</a:t>
            </a:r>
            <a:r>
              <a:rPr sz="2000" lang="en">
                <a:solidFill>
                  <a:srgbClr val="434343"/>
                </a:solidFill>
                <a:latin typeface="Corsiva"/>
                <a:ea typeface="Corsiva"/>
                <a:cs typeface="Corsiva"/>
                <a:sym typeface="Corsiva"/>
              </a:rPr>
              <a:t> with a variable and quantifiable outcome, where different outcomes are assigned different values, the player exerts effort in order to influence the outcome, the player feels attached to the outcome, and the consequences of the activity are </a:t>
            </a:r>
            <a:r>
              <a:rPr b="1" sz="2000" lang="en">
                <a:latin typeface="Helvetica Neue"/>
                <a:ea typeface="Helvetica Neue"/>
                <a:cs typeface="Helvetica Neue"/>
                <a:sym typeface="Helvetica Neue"/>
              </a:rPr>
              <a:t>optional </a:t>
            </a:r>
            <a:r>
              <a:rPr sz="2000" lang="en">
                <a:solidFill>
                  <a:srgbClr val="434343"/>
                </a:solidFill>
                <a:latin typeface="Corsiva"/>
                <a:ea typeface="Corsiva"/>
                <a:cs typeface="Corsiva"/>
                <a:sym typeface="Corsiva"/>
              </a:rPr>
              <a:t>and negotiable.</a:t>
            </a:r>
          </a:p>
        </p:txBody>
      </p:sp>
      <p:pic>
        <p:nvPicPr>
          <p:cNvPr id="111" name="Shape 111"/>
          <p:cNvPicPr preferRelativeResize="0"/>
          <p:nvPr/>
        </p:nvPicPr>
        <p:blipFill>
          <a:blip r:embed="rId3"/>
          <a:stretch>
            <a:fillRect/>
          </a:stretch>
        </p:blipFill>
        <p:spPr>
          <a:xfrm>
            <a:off y="2747450" x="162575"/>
            <a:ext cy="2229925" cx="2410724"/>
          </a:xfrm>
          <a:prstGeom prst="rect">
            <a:avLst/>
          </a:prstGeom>
          <a:noFill/>
          <a:ln>
            <a:noFill/>
          </a:ln>
        </p:spPr>
      </p:pic>
      <p:pic>
        <p:nvPicPr>
          <p:cNvPr id="112" name="Shape 112"/>
          <p:cNvPicPr preferRelativeResize="0"/>
          <p:nvPr/>
        </p:nvPicPr>
        <p:blipFill>
          <a:blip r:embed="rId4"/>
          <a:stretch>
            <a:fillRect/>
          </a:stretch>
        </p:blipFill>
        <p:spPr>
          <a:xfrm>
            <a:off y="159750" x="6970900"/>
            <a:ext cy="2019025" cx="2019025"/>
          </a:xfrm>
          <a:prstGeom prst="rect">
            <a:avLst/>
          </a:prstGeom>
          <a:noFill/>
          <a:ln>
            <a:noFill/>
          </a:ln>
        </p:spPr>
      </p:pic>
      <p:sp>
        <p:nvSpPr>
          <p:cNvPr id="113" name="Shape 113"/>
          <p:cNvSpPr txBox="1"/>
          <p:nvPr/>
        </p:nvSpPr>
        <p:spPr>
          <a:xfrm rot="-5400000">
            <a:off y="3633824" x="1686949"/>
            <a:ext cy="457200" cx="2229900"/>
          </a:xfrm>
          <a:prstGeom prst="rect">
            <a:avLst/>
          </a:prstGeom>
        </p:spPr>
        <p:txBody>
          <a:bodyPr bIns="91425" rIns="91425" lIns="91425" tIns="91425" anchor="t" anchorCtr="0">
            <a:noAutofit/>
          </a:bodyPr>
          <a:lstStyle/>
          <a:p>
            <a:pPr rtl="0" lvl="0">
              <a:buNone/>
            </a:pPr>
            <a:r>
              <a:rPr sz="2400" lang="en">
                <a:solidFill>
                  <a:srgbClr val="F3F3F3"/>
                </a:solidFill>
              </a:rPr>
              <a:t>Roger Caillois</a:t>
            </a:r>
          </a:p>
        </p:txBody>
      </p:sp>
      <p:sp>
        <p:nvSpPr>
          <p:cNvPr id="114" name="Shape 114"/>
          <p:cNvSpPr txBox="1"/>
          <p:nvPr/>
        </p:nvSpPr>
        <p:spPr>
          <a:xfrm rot="-5400000">
            <a:off y="835224" x="5635499"/>
            <a:ext cy="457200" cx="2229900"/>
          </a:xfrm>
          <a:prstGeom prst="rect">
            <a:avLst/>
          </a:prstGeom>
        </p:spPr>
        <p:txBody>
          <a:bodyPr bIns="91425" rIns="91425" lIns="91425" tIns="91425" anchor="t" anchorCtr="0">
            <a:noAutofit/>
          </a:bodyPr>
          <a:lstStyle/>
          <a:p>
            <a:pPr rtl="0" lvl="0">
              <a:buNone/>
            </a:pPr>
            <a:r>
              <a:rPr sz="2400" lang="en">
                <a:solidFill>
                  <a:srgbClr val="F3F3F3"/>
                </a:solidFill>
              </a:rPr>
              <a:t>Jesper Juul</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 name="Shape 461"/>
        <p:cNvGrpSpPr/>
        <p:nvPr/>
      </p:nvGrpSpPr>
      <p:grpSpPr>
        <a:xfrm>
          <a:off y="0" x="0"/>
          <a:ext cy="0" cx="0"/>
          <a:chOff y="0" x="0"/>
          <a:chExt cy="0" cx="0"/>
        </a:xfrm>
      </p:grpSpPr>
      <p:pic>
        <p:nvPicPr>
          <p:cNvPr id="462" name="Shape 462"/>
          <p:cNvPicPr preferRelativeResize="0"/>
          <p:nvPr/>
        </p:nvPicPr>
        <p:blipFill>
          <a:blip r:embed="rId3"/>
          <a:stretch>
            <a:fillRect/>
          </a:stretch>
        </p:blipFill>
        <p:spPr>
          <a:xfrm>
            <a:off y="-892067" x="0"/>
            <a:ext cy="7384833" cx="9143997"/>
          </a:xfrm>
          <a:prstGeom prst="rect">
            <a:avLst/>
          </a:prstGeom>
          <a:noFill/>
          <a:ln>
            <a:noFill/>
          </a:ln>
        </p:spPr>
      </p:pic>
      <p:sp>
        <p:nvSpPr>
          <p:cNvPr id="463" name="Shape 463"/>
          <p:cNvSpPr/>
          <p:nvPr/>
        </p:nvSpPr>
        <p:spPr>
          <a:xfrm>
            <a:off y="228600" x="309606"/>
            <a:ext cy="1100699" cx="8524799"/>
          </a:xfrm>
          <a:prstGeom prst="roundRect">
            <a:avLst>
              <a:gd fmla="val 16667" name="adj"/>
            </a:avLst>
          </a:prstGeom>
          <a:noFill/>
          <a:ln>
            <a:noFill/>
          </a:ln>
        </p:spPr>
        <p:txBody>
          <a:bodyPr bIns="91425" rIns="91425" lIns="91425" tIns="91425" anchor="ctr" anchorCtr="0">
            <a:noAutofit/>
          </a:bodyPr>
          <a:lstStyle/>
          <a:p>
            <a:pPr rtl="0" lvl="0">
              <a:buNone/>
            </a:pPr>
            <a:r>
              <a:rPr sz="6000" lang="en">
                <a:solidFill>
                  <a:srgbClr val="1155CC"/>
                </a:solidFill>
                <a:latin typeface="Impact"/>
                <a:ea typeface="Impact"/>
                <a:cs typeface="Impact"/>
                <a:sym typeface="Impact"/>
              </a:rPr>
              <a:t>Objetivo</a:t>
            </a:r>
          </a:p>
        </p:txBody>
      </p:sp>
      <p:sp>
        <p:nvSpPr>
          <p:cNvPr id="464" name="Shape 464"/>
          <p:cNvSpPr/>
          <p:nvPr/>
        </p:nvSpPr>
        <p:spPr>
          <a:xfrm>
            <a:off y="228600" x="3529375"/>
            <a:ext cy="1619099" cx="5188200"/>
          </a:xfrm>
          <a:prstGeom prst="rect">
            <a:avLst/>
          </a:prstGeom>
          <a:solidFill>
            <a:srgbClr val="93C47D"/>
          </a:solidFill>
          <a:ln w="19050" cap="flat">
            <a:solidFill>
              <a:srgbClr val="FFFFFF"/>
            </a:solidFill>
            <a:prstDash val="solid"/>
            <a:round/>
            <a:headEnd w="med" len="med" type="none"/>
            <a:tailEnd w="med" len="med" type="none"/>
          </a:ln>
        </p:spPr>
        <p:txBody>
          <a:bodyPr bIns="91425" rIns="91425" lIns="91425" tIns="91425" anchor="ctr" anchorCtr="0">
            <a:noAutofit/>
          </a:bodyPr>
          <a:lstStyle/>
          <a:p>
            <a:pPr rtl="0" lvl="0">
              <a:buNone/>
            </a:pPr>
            <a:r>
              <a:rPr b="1" sz="4800" lang="en">
                <a:latin typeface="Helvetica Neue"/>
                <a:ea typeface="Helvetica Neue"/>
                <a:cs typeface="Helvetica Neue"/>
                <a:sym typeface="Helvetica Neue"/>
              </a:rPr>
              <a:t>Colonização</a:t>
            </a:r>
          </a:p>
        </p:txBody>
      </p:sp>
      <p:sp>
        <p:nvSpPr>
          <p:cNvPr id="465" name="Shape 465"/>
          <p:cNvSpPr/>
          <p:nvPr/>
        </p:nvSpPr>
        <p:spPr>
          <a:xfrm>
            <a:off y="1847639" x="3529375"/>
            <a:ext cy="1619099" cx="5188200"/>
          </a:xfrm>
          <a:prstGeom prst="rect">
            <a:avLst/>
          </a:prstGeom>
          <a:solidFill>
            <a:srgbClr val="E06666"/>
          </a:solidFill>
          <a:ln w="19050" cap="flat">
            <a:solidFill>
              <a:srgbClr val="FFFFFF"/>
            </a:solidFill>
            <a:prstDash val="solid"/>
            <a:round/>
            <a:headEnd w="med" len="med" type="none"/>
            <a:tailEnd w="med" len="med" type="none"/>
          </a:ln>
        </p:spPr>
        <p:txBody>
          <a:bodyPr bIns="91425" rIns="91425" lIns="91425" tIns="91425" anchor="ctr" anchorCtr="0">
            <a:noAutofit/>
          </a:bodyPr>
          <a:lstStyle/>
          <a:p>
            <a:pPr rtl="0" lvl="0">
              <a:buNone/>
            </a:pPr>
            <a:r>
              <a:rPr b="1" sz="4800" lang="en">
                <a:latin typeface="Helvetica Neue"/>
                <a:ea typeface="Helvetica Neue"/>
                <a:cs typeface="Helvetica Neue"/>
                <a:sym typeface="Helvetica Neue"/>
              </a:rPr>
              <a:t>Ruptura</a:t>
            </a:r>
          </a:p>
        </p:txBody>
      </p:sp>
      <p:sp>
        <p:nvSpPr>
          <p:cNvPr id="466" name="Shape 466"/>
          <p:cNvSpPr/>
          <p:nvPr/>
        </p:nvSpPr>
        <p:spPr>
          <a:xfrm>
            <a:off y="3466678" x="3529375"/>
            <a:ext cy="1619099" cx="5188200"/>
          </a:xfrm>
          <a:prstGeom prst="rect">
            <a:avLst/>
          </a:prstGeom>
          <a:solidFill>
            <a:srgbClr val="6D9EEB"/>
          </a:solidFill>
          <a:ln w="19050" cap="flat">
            <a:solidFill>
              <a:srgbClr val="FFFFFF"/>
            </a:solidFill>
            <a:prstDash val="solid"/>
            <a:round/>
            <a:headEnd w="med" len="med" type="none"/>
            <a:tailEnd w="med" len="med" type="none"/>
          </a:ln>
        </p:spPr>
        <p:txBody>
          <a:bodyPr bIns="91425" rIns="91425" lIns="91425" tIns="91425" anchor="ctr" anchorCtr="0">
            <a:noAutofit/>
          </a:bodyPr>
          <a:lstStyle/>
          <a:p>
            <a:pPr rtl="0" lvl="0">
              <a:buNone/>
            </a:pPr>
            <a:r>
              <a:rPr b="1" sz="4800" lang="en">
                <a:latin typeface="Helvetica Neue"/>
                <a:ea typeface="Helvetica Neue"/>
                <a:cs typeface="Helvetica Neue"/>
                <a:sym typeface="Helvetica Neue"/>
              </a:rPr>
              <a:t>Ativação</a:t>
            </a:r>
          </a:p>
        </p:txBody>
      </p:sp>
      <p:pic>
        <p:nvPicPr>
          <p:cNvPr id="467" name="Shape 467"/>
          <p:cNvPicPr preferRelativeResize="0"/>
          <p:nvPr/>
        </p:nvPicPr>
        <p:blipFill>
          <a:blip r:embed="rId4"/>
          <a:stretch>
            <a:fillRect/>
          </a:stretch>
        </p:blipFill>
        <p:spPr>
          <a:xfrm>
            <a:off y="428550" x="7397075"/>
            <a:ext cy="1219200" cx="1219200"/>
          </a:xfrm>
          <a:prstGeom prst="rect">
            <a:avLst/>
          </a:prstGeom>
          <a:noFill/>
          <a:ln>
            <a:noFill/>
          </a:ln>
        </p:spPr>
      </p:pic>
      <p:pic>
        <p:nvPicPr>
          <p:cNvPr id="468" name="Shape 468"/>
          <p:cNvPicPr preferRelativeResize="0"/>
          <p:nvPr/>
        </p:nvPicPr>
        <p:blipFill>
          <a:blip r:embed="rId5"/>
          <a:stretch>
            <a:fillRect/>
          </a:stretch>
        </p:blipFill>
        <p:spPr>
          <a:xfrm>
            <a:off y="2249900" x="7599387"/>
            <a:ext cy="814575" cx="814575"/>
          </a:xfrm>
          <a:prstGeom prst="rect">
            <a:avLst/>
          </a:prstGeom>
          <a:noFill/>
          <a:ln>
            <a:noFill/>
          </a:ln>
        </p:spPr>
      </p:pic>
      <p:pic>
        <p:nvPicPr>
          <p:cNvPr id="469" name="Shape 469"/>
          <p:cNvPicPr preferRelativeResize="0"/>
          <p:nvPr/>
        </p:nvPicPr>
        <p:blipFill>
          <a:blip r:embed="rId6"/>
          <a:stretch>
            <a:fillRect/>
          </a:stretch>
        </p:blipFill>
        <p:spPr>
          <a:xfrm>
            <a:off y="3846512" x="7576962"/>
            <a:ext cy="859425" cx="859425"/>
          </a:xfrm>
          <a:prstGeom prst="rect">
            <a:avLst/>
          </a:prstGeom>
          <a:noFill/>
          <a:ln>
            <a:noFill/>
          </a:ln>
        </p:spPr>
      </p:pic>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73" name="Shape 473"/>
        <p:cNvGrpSpPr/>
        <p:nvPr/>
      </p:nvGrpSpPr>
      <p:grpSpPr>
        <a:xfrm>
          <a:off y="0" x="0"/>
          <a:ext cy="0" cx="0"/>
          <a:chOff y="0" x="0"/>
          <a:chExt cy="0" cx="0"/>
        </a:xfrm>
      </p:grpSpPr>
      <p:sp>
        <p:nvSpPr>
          <p:cNvPr id="474" name="Shape 474"/>
          <p:cNvSpPr/>
          <p:nvPr/>
        </p:nvSpPr>
        <p:spPr>
          <a:xfrm>
            <a:off y="54450" x="256225"/>
            <a:ext cy="2517300" cx="2517300"/>
          </a:xfrm>
          <a:prstGeom prst="rect">
            <a:avLst/>
          </a:prstGeom>
          <a:solidFill>
            <a:srgbClr val="6D9EEB"/>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2400" lang="en">
                <a:latin typeface="Helvetica Neue"/>
                <a:ea typeface="Helvetica Neue"/>
                <a:cs typeface="Helvetica Neue"/>
                <a:sym typeface="Helvetica Neue"/>
              </a:rPr>
              <a:t>Onde?</a:t>
            </a:r>
          </a:p>
          <a:p>
            <a:pPr rtl="0" lvl="0">
              <a:buNone/>
            </a:pPr>
            <a:r>
              <a:rPr b="1" sz="2400" lang="en">
                <a:latin typeface="Helvetica Neue"/>
                <a:ea typeface="Helvetica Neue"/>
                <a:cs typeface="Helvetica Neue"/>
                <a:sym typeface="Helvetica Neue"/>
              </a:rPr>
              <a:t>Mobilidade</a:t>
            </a:r>
          </a:p>
        </p:txBody>
      </p:sp>
      <p:sp>
        <p:nvSpPr>
          <p:cNvPr id="475" name="Shape 475"/>
          <p:cNvSpPr/>
          <p:nvPr/>
        </p:nvSpPr>
        <p:spPr>
          <a:xfrm>
            <a:off y="241400" x="5472303"/>
            <a:ext cy="1100699" cx="3539999"/>
          </a:xfrm>
          <a:prstGeom prst="roundRect">
            <a:avLst>
              <a:gd fmla="val 16667" name="adj"/>
            </a:avLst>
          </a:prstGeom>
          <a:noFill/>
          <a:ln>
            <a:noFill/>
          </a:ln>
        </p:spPr>
        <p:txBody>
          <a:bodyPr bIns="91425" rIns="91425" lIns="91425" tIns="91425" anchor="ctr" anchorCtr="0">
            <a:noAutofit/>
          </a:bodyPr>
          <a:lstStyle/>
          <a:p>
            <a:pPr rtl="0" lvl="0">
              <a:buNone/>
            </a:pPr>
            <a:r>
              <a:rPr sz="6000" lang="en">
                <a:solidFill>
                  <a:srgbClr val="FFFFFF"/>
                </a:solidFill>
                <a:latin typeface="Impact"/>
                <a:ea typeface="Impact"/>
                <a:cs typeface="Impact"/>
                <a:sym typeface="Impact"/>
              </a:rPr>
              <a:t>Gradativa</a:t>
            </a:r>
          </a:p>
        </p:txBody>
      </p:sp>
      <p:pic>
        <p:nvPicPr>
          <p:cNvPr id="476" name="Shape 476"/>
          <p:cNvPicPr preferRelativeResize="0"/>
          <p:nvPr/>
        </p:nvPicPr>
        <p:blipFill>
          <a:blip r:embed="rId4"/>
          <a:stretch>
            <a:fillRect/>
          </a:stretch>
        </p:blipFill>
        <p:spPr>
          <a:xfrm>
            <a:off y="1267150" x="1395275"/>
            <a:ext cy="1219200" cx="1219200"/>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80" name="Shape 480"/>
        <p:cNvGrpSpPr/>
        <p:nvPr/>
      </p:nvGrpSpPr>
      <p:grpSpPr>
        <a:xfrm>
          <a:off y="0" x="0"/>
          <a:ext cy="0" cx="0"/>
          <a:chOff y="0" x="0"/>
          <a:chExt cy="0" cx="0"/>
        </a:xfrm>
      </p:grpSpPr>
      <p:sp>
        <p:nvSpPr>
          <p:cNvPr id="481" name="Shape 481"/>
          <p:cNvSpPr/>
          <p:nvPr/>
        </p:nvSpPr>
        <p:spPr>
          <a:xfrm>
            <a:off y="54450" x="256225"/>
            <a:ext cy="2517300" cx="2517300"/>
          </a:xfrm>
          <a:prstGeom prst="rect">
            <a:avLst/>
          </a:prstGeom>
          <a:solidFill>
            <a:srgbClr val="6D9EEB"/>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2400" lang="en">
                <a:latin typeface="Helvetica Neue"/>
                <a:ea typeface="Helvetica Neue"/>
                <a:cs typeface="Helvetica Neue"/>
                <a:sym typeface="Helvetica Neue"/>
              </a:rPr>
              <a:t>Onde?</a:t>
            </a:r>
          </a:p>
          <a:p>
            <a:pPr rtl="0" lvl="0">
              <a:buNone/>
            </a:pPr>
            <a:r>
              <a:rPr b="1" sz="2400" lang="en">
                <a:latin typeface="Helvetica Neue"/>
                <a:ea typeface="Helvetica Neue"/>
                <a:cs typeface="Helvetica Neue"/>
                <a:sym typeface="Helvetica Neue"/>
              </a:rPr>
              <a:t>Mobilidade</a:t>
            </a:r>
          </a:p>
        </p:txBody>
      </p:sp>
      <p:sp>
        <p:nvSpPr>
          <p:cNvPr id="482" name="Shape 482"/>
          <p:cNvSpPr/>
          <p:nvPr/>
        </p:nvSpPr>
        <p:spPr>
          <a:xfrm>
            <a:off y="54450" x="2773525"/>
            <a:ext cy="2517300" cx="2517300"/>
          </a:xfrm>
          <a:prstGeom prst="rect">
            <a:avLst/>
          </a:prstGeom>
          <a:solidFill>
            <a:srgbClr val="FFD966"/>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2400" lang="en">
                <a:latin typeface="Helvetica Neue"/>
                <a:ea typeface="Helvetica Neue"/>
                <a:cs typeface="Helvetica Neue"/>
                <a:sym typeface="Helvetica Neue"/>
              </a:rPr>
              <a:t>Como?</a:t>
            </a:r>
          </a:p>
          <a:p>
            <a:pPr rtl="0" lvl="0">
              <a:buNone/>
            </a:pPr>
            <a:r>
              <a:rPr b="1" sz="2400" lang="en">
                <a:latin typeface="Helvetica Neue"/>
                <a:ea typeface="Helvetica Neue"/>
                <a:cs typeface="Helvetica Neue"/>
                <a:sym typeface="Helvetica Neue"/>
              </a:rPr>
              <a:t>Percepção</a:t>
            </a:r>
          </a:p>
        </p:txBody>
      </p:sp>
      <p:sp>
        <p:nvSpPr>
          <p:cNvPr id="483" name="Shape 483"/>
          <p:cNvSpPr/>
          <p:nvPr/>
        </p:nvSpPr>
        <p:spPr>
          <a:xfrm>
            <a:off y="241400" x="5472303"/>
            <a:ext cy="1100699" cx="3539999"/>
          </a:xfrm>
          <a:prstGeom prst="roundRect">
            <a:avLst>
              <a:gd fmla="val 16667" name="adj"/>
            </a:avLst>
          </a:prstGeom>
          <a:noFill/>
          <a:ln>
            <a:noFill/>
          </a:ln>
        </p:spPr>
        <p:txBody>
          <a:bodyPr bIns="91425" rIns="91425" lIns="91425" tIns="91425" anchor="ctr" anchorCtr="0">
            <a:noAutofit/>
          </a:bodyPr>
          <a:lstStyle/>
          <a:p>
            <a:pPr rtl="0" lvl="0">
              <a:buNone/>
            </a:pPr>
            <a:r>
              <a:rPr sz="6000" lang="en">
                <a:solidFill>
                  <a:srgbClr val="FFFFFF"/>
                </a:solidFill>
                <a:latin typeface="Impact"/>
                <a:ea typeface="Impact"/>
                <a:cs typeface="Impact"/>
                <a:sym typeface="Impact"/>
              </a:rPr>
              <a:t>Gradativa</a:t>
            </a:r>
          </a:p>
        </p:txBody>
      </p:sp>
      <p:pic>
        <p:nvPicPr>
          <p:cNvPr id="484" name="Shape 484"/>
          <p:cNvPicPr preferRelativeResize="0"/>
          <p:nvPr/>
        </p:nvPicPr>
        <p:blipFill>
          <a:blip r:embed="rId4"/>
          <a:stretch>
            <a:fillRect/>
          </a:stretch>
        </p:blipFill>
        <p:spPr>
          <a:xfrm>
            <a:off y="1267150" x="1395275"/>
            <a:ext cy="1219200" cx="1219200"/>
          </a:xfrm>
          <a:prstGeom prst="rect">
            <a:avLst/>
          </a:prstGeom>
          <a:noFill/>
          <a:ln>
            <a:noFill/>
          </a:ln>
        </p:spPr>
      </p:pic>
      <p:pic>
        <p:nvPicPr>
          <p:cNvPr id="485" name="Shape 485"/>
          <p:cNvPicPr preferRelativeResize="0"/>
          <p:nvPr/>
        </p:nvPicPr>
        <p:blipFill>
          <a:blip r:embed="rId5"/>
          <a:stretch>
            <a:fillRect/>
          </a:stretch>
        </p:blipFill>
        <p:spPr>
          <a:xfrm>
            <a:off y="1419550" x="3962400"/>
            <a:ext cy="914400" cx="1219200"/>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489" name="Shape 489"/>
        <p:cNvGrpSpPr/>
        <p:nvPr/>
      </p:nvGrpSpPr>
      <p:grpSpPr>
        <a:xfrm>
          <a:off y="0" x="0"/>
          <a:ext cy="0" cx="0"/>
          <a:chOff y="0" x="0"/>
          <a:chExt cy="0" cx="0"/>
        </a:xfrm>
      </p:grpSpPr>
      <p:sp>
        <p:nvSpPr>
          <p:cNvPr id="490" name="Shape 490"/>
          <p:cNvSpPr/>
          <p:nvPr/>
        </p:nvSpPr>
        <p:spPr>
          <a:xfrm>
            <a:off y="54450" x="256225"/>
            <a:ext cy="2517300" cx="2517300"/>
          </a:xfrm>
          <a:prstGeom prst="rect">
            <a:avLst/>
          </a:prstGeom>
          <a:solidFill>
            <a:srgbClr val="6D9EEB"/>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2400" lang="en">
                <a:latin typeface="Helvetica Neue"/>
                <a:ea typeface="Helvetica Neue"/>
                <a:cs typeface="Helvetica Neue"/>
                <a:sym typeface="Helvetica Neue"/>
              </a:rPr>
              <a:t>Onde?</a:t>
            </a:r>
          </a:p>
          <a:p>
            <a:pPr rtl="0" lvl="0">
              <a:buNone/>
            </a:pPr>
            <a:r>
              <a:rPr b="1" sz="2400" lang="en">
                <a:latin typeface="Helvetica Neue"/>
                <a:ea typeface="Helvetica Neue"/>
                <a:cs typeface="Helvetica Neue"/>
                <a:sym typeface="Helvetica Neue"/>
              </a:rPr>
              <a:t>Mobilidade</a:t>
            </a:r>
          </a:p>
        </p:txBody>
      </p:sp>
      <p:sp>
        <p:nvSpPr>
          <p:cNvPr id="491" name="Shape 491"/>
          <p:cNvSpPr/>
          <p:nvPr/>
        </p:nvSpPr>
        <p:spPr>
          <a:xfrm>
            <a:off y="54450" x="2773525"/>
            <a:ext cy="2517300" cx="2517300"/>
          </a:xfrm>
          <a:prstGeom prst="rect">
            <a:avLst/>
          </a:prstGeom>
          <a:solidFill>
            <a:srgbClr val="FFD966"/>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2400" lang="en">
                <a:latin typeface="Helvetica Neue"/>
                <a:ea typeface="Helvetica Neue"/>
                <a:cs typeface="Helvetica Neue"/>
                <a:sym typeface="Helvetica Neue"/>
              </a:rPr>
              <a:t>Como?</a:t>
            </a:r>
          </a:p>
          <a:p>
            <a:pPr rtl="0" lvl="0">
              <a:buNone/>
            </a:pPr>
            <a:r>
              <a:rPr b="1" sz="2400" lang="en">
                <a:latin typeface="Helvetica Neue"/>
                <a:ea typeface="Helvetica Neue"/>
                <a:cs typeface="Helvetica Neue"/>
                <a:sym typeface="Helvetica Neue"/>
              </a:rPr>
              <a:t>Percepção</a:t>
            </a:r>
          </a:p>
        </p:txBody>
      </p:sp>
      <p:sp>
        <p:nvSpPr>
          <p:cNvPr id="492" name="Shape 492"/>
          <p:cNvSpPr/>
          <p:nvPr/>
        </p:nvSpPr>
        <p:spPr>
          <a:xfrm>
            <a:off y="2571750" x="256225"/>
            <a:ext cy="2517300" cx="2517300"/>
          </a:xfrm>
          <a:prstGeom prst="rect">
            <a:avLst/>
          </a:prstGeom>
          <a:solidFill>
            <a:srgbClr val="E06666"/>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2400" lang="en">
                <a:latin typeface="Helvetica Neue"/>
                <a:ea typeface="Helvetica Neue"/>
                <a:cs typeface="Helvetica Neue"/>
                <a:sym typeface="Helvetica Neue"/>
              </a:rPr>
              <a:t>Quando?</a:t>
            </a:r>
          </a:p>
          <a:p>
            <a:pPr rtl="0" lvl="0">
              <a:buNone/>
            </a:pPr>
            <a:r>
              <a:rPr b="1" sz="2400" lang="en">
                <a:latin typeface="Helvetica Neue"/>
                <a:ea typeface="Helvetica Neue"/>
                <a:cs typeface="Helvetica Neue"/>
                <a:sym typeface="Helvetica Neue"/>
              </a:rPr>
              <a:t>Temporalidade</a:t>
            </a:r>
          </a:p>
        </p:txBody>
      </p:sp>
      <p:sp>
        <p:nvSpPr>
          <p:cNvPr id="493" name="Shape 493"/>
          <p:cNvSpPr/>
          <p:nvPr/>
        </p:nvSpPr>
        <p:spPr>
          <a:xfrm>
            <a:off y="241400" x="5472303"/>
            <a:ext cy="1100699" cx="3539999"/>
          </a:xfrm>
          <a:prstGeom prst="roundRect">
            <a:avLst>
              <a:gd fmla="val 16667" name="adj"/>
            </a:avLst>
          </a:prstGeom>
          <a:noFill/>
          <a:ln>
            <a:noFill/>
          </a:ln>
        </p:spPr>
        <p:txBody>
          <a:bodyPr bIns="91425" rIns="91425" lIns="91425" tIns="91425" anchor="ctr" anchorCtr="0">
            <a:noAutofit/>
          </a:bodyPr>
          <a:lstStyle/>
          <a:p>
            <a:pPr rtl="0" lvl="0">
              <a:buNone/>
            </a:pPr>
            <a:r>
              <a:rPr sz="6000" lang="en">
                <a:solidFill>
                  <a:srgbClr val="FFFFFF"/>
                </a:solidFill>
                <a:latin typeface="Impact"/>
                <a:ea typeface="Impact"/>
                <a:cs typeface="Impact"/>
                <a:sym typeface="Impact"/>
              </a:rPr>
              <a:t>Gradativa</a:t>
            </a:r>
          </a:p>
        </p:txBody>
      </p:sp>
      <p:pic>
        <p:nvPicPr>
          <p:cNvPr id="494" name="Shape 494"/>
          <p:cNvPicPr preferRelativeResize="0"/>
          <p:nvPr/>
        </p:nvPicPr>
        <p:blipFill>
          <a:blip r:embed="rId4"/>
          <a:stretch>
            <a:fillRect/>
          </a:stretch>
        </p:blipFill>
        <p:spPr>
          <a:xfrm>
            <a:off y="3765250" x="1395275"/>
            <a:ext cy="1219200" cx="1219200"/>
          </a:xfrm>
          <a:prstGeom prst="rect">
            <a:avLst/>
          </a:prstGeom>
          <a:noFill/>
          <a:ln>
            <a:noFill/>
          </a:ln>
        </p:spPr>
      </p:pic>
      <p:pic>
        <p:nvPicPr>
          <p:cNvPr id="495" name="Shape 495"/>
          <p:cNvPicPr preferRelativeResize="0"/>
          <p:nvPr/>
        </p:nvPicPr>
        <p:blipFill>
          <a:blip r:embed="rId5"/>
          <a:stretch>
            <a:fillRect/>
          </a:stretch>
        </p:blipFill>
        <p:spPr>
          <a:xfrm>
            <a:off y="1267150" x="1395275"/>
            <a:ext cy="1219200" cx="1219200"/>
          </a:xfrm>
          <a:prstGeom prst="rect">
            <a:avLst/>
          </a:prstGeom>
          <a:noFill/>
          <a:ln>
            <a:noFill/>
          </a:ln>
        </p:spPr>
      </p:pic>
      <p:pic>
        <p:nvPicPr>
          <p:cNvPr id="496" name="Shape 496"/>
          <p:cNvPicPr preferRelativeResize="0"/>
          <p:nvPr/>
        </p:nvPicPr>
        <p:blipFill>
          <a:blip r:embed="rId6"/>
          <a:stretch>
            <a:fillRect/>
          </a:stretch>
        </p:blipFill>
        <p:spPr>
          <a:xfrm>
            <a:off y="1419550" x="3962400"/>
            <a:ext cy="914400" cx="1219200"/>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500" name="Shape 500"/>
        <p:cNvGrpSpPr/>
        <p:nvPr/>
      </p:nvGrpSpPr>
      <p:grpSpPr>
        <a:xfrm>
          <a:off y="0" x="0"/>
          <a:ext cy="0" cx="0"/>
          <a:chOff y="0" x="0"/>
          <a:chExt cy="0" cx="0"/>
        </a:xfrm>
      </p:grpSpPr>
      <p:sp>
        <p:nvSpPr>
          <p:cNvPr id="501" name="Shape 501"/>
          <p:cNvSpPr/>
          <p:nvPr/>
        </p:nvSpPr>
        <p:spPr>
          <a:xfrm>
            <a:off y="54450" x="256225"/>
            <a:ext cy="2517300" cx="2517300"/>
          </a:xfrm>
          <a:prstGeom prst="rect">
            <a:avLst/>
          </a:prstGeom>
          <a:solidFill>
            <a:srgbClr val="6D9EEB"/>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2400" lang="en">
                <a:latin typeface="Helvetica Neue"/>
                <a:ea typeface="Helvetica Neue"/>
                <a:cs typeface="Helvetica Neue"/>
                <a:sym typeface="Helvetica Neue"/>
              </a:rPr>
              <a:t>Onde?</a:t>
            </a:r>
          </a:p>
          <a:p>
            <a:pPr rtl="0" lvl="0">
              <a:buNone/>
            </a:pPr>
            <a:r>
              <a:rPr b="1" sz="2400" lang="en">
                <a:latin typeface="Helvetica Neue"/>
                <a:ea typeface="Helvetica Neue"/>
                <a:cs typeface="Helvetica Neue"/>
                <a:sym typeface="Helvetica Neue"/>
              </a:rPr>
              <a:t>Mobilidade</a:t>
            </a:r>
          </a:p>
        </p:txBody>
      </p:sp>
      <p:sp>
        <p:nvSpPr>
          <p:cNvPr id="502" name="Shape 502"/>
          <p:cNvSpPr/>
          <p:nvPr/>
        </p:nvSpPr>
        <p:spPr>
          <a:xfrm>
            <a:off y="54450" x="2773525"/>
            <a:ext cy="2517300" cx="2517300"/>
          </a:xfrm>
          <a:prstGeom prst="rect">
            <a:avLst/>
          </a:prstGeom>
          <a:solidFill>
            <a:srgbClr val="FFD966"/>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2400" lang="en">
                <a:latin typeface="Helvetica Neue"/>
                <a:ea typeface="Helvetica Neue"/>
                <a:cs typeface="Helvetica Neue"/>
                <a:sym typeface="Helvetica Neue"/>
              </a:rPr>
              <a:t>Como?</a:t>
            </a:r>
          </a:p>
          <a:p>
            <a:pPr rtl="0" lvl="0">
              <a:buNone/>
            </a:pPr>
            <a:r>
              <a:rPr b="1" sz="2400" lang="en">
                <a:latin typeface="Helvetica Neue"/>
                <a:ea typeface="Helvetica Neue"/>
                <a:cs typeface="Helvetica Neue"/>
                <a:sym typeface="Helvetica Neue"/>
              </a:rPr>
              <a:t>Percepção</a:t>
            </a:r>
          </a:p>
        </p:txBody>
      </p:sp>
      <p:sp>
        <p:nvSpPr>
          <p:cNvPr id="503" name="Shape 503"/>
          <p:cNvSpPr/>
          <p:nvPr/>
        </p:nvSpPr>
        <p:spPr>
          <a:xfrm>
            <a:off y="2571750" x="256225"/>
            <a:ext cy="2517300" cx="2517300"/>
          </a:xfrm>
          <a:prstGeom prst="rect">
            <a:avLst/>
          </a:prstGeom>
          <a:solidFill>
            <a:srgbClr val="E06666"/>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2400" lang="en">
                <a:latin typeface="Helvetica Neue"/>
                <a:ea typeface="Helvetica Neue"/>
                <a:cs typeface="Helvetica Neue"/>
                <a:sym typeface="Helvetica Neue"/>
              </a:rPr>
              <a:t>Quando?</a:t>
            </a:r>
          </a:p>
          <a:p>
            <a:pPr rtl="0" lvl="0">
              <a:buNone/>
            </a:pPr>
            <a:r>
              <a:rPr b="1" sz="2400" lang="en">
                <a:latin typeface="Helvetica Neue"/>
                <a:ea typeface="Helvetica Neue"/>
                <a:cs typeface="Helvetica Neue"/>
                <a:sym typeface="Helvetica Neue"/>
              </a:rPr>
              <a:t>Temporalidade</a:t>
            </a:r>
          </a:p>
        </p:txBody>
      </p:sp>
      <p:sp>
        <p:nvSpPr>
          <p:cNvPr id="504" name="Shape 504"/>
          <p:cNvSpPr/>
          <p:nvPr/>
        </p:nvSpPr>
        <p:spPr>
          <a:xfrm>
            <a:off y="2571750" x="2773525"/>
            <a:ext cy="2517300" cx="2517300"/>
          </a:xfrm>
          <a:prstGeom prst="rect">
            <a:avLst/>
          </a:prstGeom>
          <a:solidFill>
            <a:srgbClr val="93C47D"/>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2400" lang="en">
                <a:latin typeface="Helvetica Neue"/>
                <a:ea typeface="Helvetica Neue"/>
                <a:cs typeface="Helvetica Neue"/>
                <a:sym typeface="Helvetica Neue"/>
              </a:rPr>
              <a:t>Quem?</a:t>
            </a:r>
          </a:p>
          <a:p>
            <a:pPr rtl="0" lvl="0">
              <a:buNone/>
            </a:pPr>
            <a:r>
              <a:rPr b="1" sz="2400" lang="en">
                <a:latin typeface="Helvetica Neue"/>
                <a:ea typeface="Helvetica Neue"/>
                <a:cs typeface="Helvetica Neue"/>
                <a:sym typeface="Helvetica Neue"/>
              </a:rPr>
              <a:t>Sociabilidade</a:t>
            </a:r>
          </a:p>
        </p:txBody>
      </p:sp>
      <p:sp>
        <p:nvSpPr>
          <p:cNvPr id="505" name="Shape 505"/>
          <p:cNvSpPr/>
          <p:nvPr/>
        </p:nvSpPr>
        <p:spPr>
          <a:xfrm>
            <a:off y="241400" x="5472303"/>
            <a:ext cy="1100699" cx="3539999"/>
          </a:xfrm>
          <a:prstGeom prst="roundRect">
            <a:avLst>
              <a:gd fmla="val 16667" name="adj"/>
            </a:avLst>
          </a:prstGeom>
          <a:noFill/>
          <a:ln>
            <a:noFill/>
          </a:ln>
        </p:spPr>
        <p:txBody>
          <a:bodyPr bIns="91425" rIns="91425" lIns="91425" tIns="91425" anchor="ctr" anchorCtr="0">
            <a:noAutofit/>
          </a:bodyPr>
          <a:lstStyle/>
          <a:p>
            <a:pPr rtl="0" lvl="0">
              <a:buNone/>
            </a:pPr>
            <a:r>
              <a:rPr sz="6000" lang="en">
                <a:solidFill>
                  <a:srgbClr val="FFFFFF"/>
                </a:solidFill>
                <a:latin typeface="Impact"/>
                <a:ea typeface="Impact"/>
                <a:cs typeface="Impact"/>
                <a:sym typeface="Impact"/>
              </a:rPr>
              <a:t>Gradativa</a:t>
            </a:r>
          </a:p>
        </p:txBody>
      </p:sp>
      <p:pic>
        <p:nvPicPr>
          <p:cNvPr id="506" name="Shape 506"/>
          <p:cNvPicPr preferRelativeResize="0"/>
          <p:nvPr/>
        </p:nvPicPr>
        <p:blipFill>
          <a:blip r:embed="rId4"/>
          <a:stretch>
            <a:fillRect/>
          </a:stretch>
        </p:blipFill>
        <p:spPr>
          <a:xfrm>
            <a:off y="3765250" x="1395275"/>
            <a:ext cy="1219200" cx="1219200"/>
          </a:xfrm>
          <a:prstGeom prst="rect">
            <a:avLst/>
          </a:prstGeom>
          <a:noFill/>
          <a:ln>
            <a:noFill/>
          </a:ln>
        </p:spPr>
      </p:pic>
      <p:pic>
        <p:nvPicPr>
          <p:cNvPr id="507" name="Shape 507"/>
          <p:cNvPicPr preferRelativeResize="0"/>
          <p:nvPr/>
        </p:nvPicPr>
        <p:blipFill>
          <a:blip r:embed="rId5"/>
          <a:stretch>
            <a:fillRect/>
          </a:stretch>
        </p:blipFill>
        <p:spPr>
          <a:xfrm>
            <a:off y="1267150" x="1395275"/>
            <a:ext cy="1219200" cx="1219200"/>
          </a:xfrm>
          <a:prstGeom prst="rect">
            <a:avLst/>
          </a:prstGeom>
          <a:noFill/>
          <a:ln>
            <a:noFill/>
          </a:ln>
        </p:spPr>
      </p:pic>
      <p:pic>
        <p:nvPicPr>
          <p:cNvPr id="508" name="Shape 508"/>
          <p:cNvPicPr preferRelativeResize="0"/>
          <p:nvPr/>
        </p:nvPicPr>
        <p:blipFill>
          <a:blip r:embed="rId6"/>
          <a:stretch>
            <a:fillRect/>
          </a:stretch>
        </p:blipFill>
        <p:spPr>
          <a:xfrm>
            <a:off y="1419550" x="3962400"/>
            <a:ext cy="914400" cx="1219200"/>
          </a:xfrm>
          <a:prstGeom prst="rect">
            <a:avLst/>
          </a:prstGeom>
          <a:noFill/>
          <a:ln>
            <a:noFill/>
          </a:ln>
        </p:spPr>
      </p:pic>
      <p:pic>
        <p:nvPicPr>
          <p:cNvPr id="509" name="Shape 509"/>
          <p:cNvPicPr preferRelativeResize="0"/>
          <p:nvPr/>
        </p:nvPicPr>
        <p:blipFill>
          <a:blip r:embed="rId7"/>
          <a:stretch>
            <a:fillRect/>
          </a:stretch>
        </p:blipFill>
        <p:spPr>
          <a:xfrm>
            <a:off y="3765250" x="3962400"/>
            <a:ext cy="1219200" cx="1219200"/>
          </a:xfrm>
          <a:prstGeom prst="rect">
            <a:avLst/>
          </a:prstGeom>
          <a:noFill/>
          <a:ln>
            <a:noFill/>
          </a:ln>
        </p:spPr>
      </p:pic>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 name="Shape 513"/>
        <p:cNvGrpSpPr/>
        <p:nvPr/>
      </p:nvGrpSpPr>
      <p:grpSpPr>
        <a:xfrm>
          <a:off y="0" x="0"/>
          <a:ext cy="0" cx="0"/>
          <a:chOff y="0" x="0"/>
          <a:chExt cy="0" cx="0"/>
        </a:xfrm>
      </p:grpSpPr>
      <p:pic>
        <p:nvPicPr>
          <p:cNvPr id="514" name="Shape 514"/>
          <p:cNvPicPr preferRelativeResize="0"/>
          <p:nvPr/>
        </p:nvPicPr>
        <p:blipFill>
          <a:blip r:embed="rId3"/>
          <a:stretch>
            <a:fillRect/>
          </a:stretch>
        </p:blipFill>
        <p:spPr>
          <a:xfrm>
            <a:off y="-424149" x="0"/>
            <a:ext cy="5991808" cx="9143997"/>
          </a:xfrm>
          <a:prstGeom prst="rect">
            <a:avLst/>
          </a:prstGeom>
          <a:noFill/>
          <a:ln>
            <a:noFill/>
          </a:ln>
        </p:spPr>
      </p:pic>
      <p:sp>
        <p:nvSpPr>
          <p:cNvPr id="515" name="Shape 515"/>
          <p:cNvSpPr/>
          <p:nvPr/>
        </p:nvSpPr>
        <p:spPr>
          <a:xfrm>
            <a:off y="-31950" x="-12775"/>
            <a:ext cy="5175300" cx="9494700"/>
          </a:xfrm>
          <a:prstGeom prst="rect">
            <a:avLst/>
          </a:prstGeom>
          <a:solidFill>
            <a:srgbClr val="FFFFFF">
              <a:alpha val="66540"/>
            </a:srgbClr>
          </a:solidFill>
          <a:ln>
            <a:noFill/>
          </a:ln>
        </p:spPr>
        <p:txBody>
          <a:bodyPr bIns="91425" rIns="91425" lIns="91425" tIns="91425" anchor="ctr" anchorCtr="0">
            <a:noAutofit/>
          </a:bodyPr>
          <a:lstStyle/>
          <a:p/>
        </p:txBody>
      </p:sp>
      <p:sp>
        <p:nvSpPr>
          <p:cNvPr id="516" name="Shape 516"/>
          <p:cNvSpPr txBox="1"/>
          <p:nvPr/>
        </p:nvSpPr>
        <p:spPr>
          <a:xfrm>
            <a:off y="4954800" x="0"/>
            <a:ext cy="188699" cx="3000000"/>
          </a:xfrm>
          <a:prstGeom prst="rect">
            <a:avLst/>
          </a:prstGeom>
        </p:spPr>
        <p:txBody>
          <a:bodyPr bIns="91425" rIns="91425" lIns="91425" tIns="91425" anchor="ctr" anchorCtr="0">
            <a:noAutofit/>
          </a:bodyPr>
          <a:lstStyle/>
          <a:p>
            <a:pPr rtl="0" lvl="0">
              <a:buNone/>
            </a:pPr>
            <a:r>
              <a:rPr sz="800" lang="en"/>
              <a:t>http://www.flickr.com/photos/81787495@N00/52445415/</a:t>
            </a:r>
          </a:p>
        </p:txBody>
      </p:sp>
      <p:sp>
        <p:nvSpPr>
          <p:cNvPr id="517" name="Shape 517"/>
          <p:cNvSpPr txBox="1"/>
          <p:nvPr>
            <p:ph type="ctrTitle"/>
          </p:nvPr>
        </p:nvSpPr>
        <p:spPr>
          <a:xfrm>
            <a:off y="595700" x="89450"/>
            <a:ext cy="4304999" cx="8926199"/>
          </a:xfrm>
          <a:prstGeom prst="rect">
            <a:avLst/>
          </a:prstGeom>
        </p:spPr>
        <p:txBody>
          <a:bodyPr bIns="91425" rIns="91425" lIns="91425" tIns="91425" anchor="b" anchorCtr="0">
            <a:noAutofit/>
          </a:bodyPr>
          <a:lstStyle/>
          <a:p>
            <a:pPr rtl="0" lvl="0">
              <a:buNone/>
            </a:pPr>
            <a:r>
              <a:rPr sz="9600" lang="en">
                <a:solidFill>
                  <a:srgbClr val="000000"/>
                </a:solidFill>
                <a:latin typeface="Helvetica Neue"/>
                <a:ea typeface="Helvetica Neue"/>
                <a:cs typeface="Helvetica Neue"/>
                <a:sym typeface="Helvetica Neue"/>
              </a:rPr>
              <a:t>Plataformas para</a:t>
            </a:r>
          </a:p>
          <a:p>
            <a:pPr rtl="0" lvl="0">
              <a:buNone/>
            </a:pPr>
            <a:r>
              <a:rPr sz="9600" lang="en">
                <a:solidFill>
                  <a:srgbClr val="000000"/>
                </a:solidFill>
                <a:latin typeface="Helvetica Neue"/>
                <a:ea typeface="Helvetica Neue"/>
                <a:cs typeface="Helvetica Neue"/>
                <a:sym typeface="Helvetica Neue"/>
              </a:rPr>
              <a:t>Jogos Ubíquos</a:t>
            </a:r>
          </a:p>
        </p:txBody>
      </p:sp>
    </p:spTree>
  </p:cSld>
  <p:clrMapOvr>
    <a:masterClrMapping/>
  </p:clrMapOvr>
  <p:transition spd="slow">
    <p:cut/>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stretch>
            <a:fillRect/>
          </a:stretch>
        </a:blipFill>
      </p:bgPr>
    </p:bg>
    <p:spTree>
      <p:nvGrpSpPr>
        <p:cNvPr id="521" name="Shape 521"/>
        <p:cNvGrpSpPr/>
        <p:nvPr/>
      </p:nvGrpSpPr>
      <p:grpSpPr>
        <a:xfrm>
          <a:off y="0" x="0"/>
          <a:ext cy="0" cx="0"/>
          <a:chOff y="0" x="0"/>
          <a:chExt cy="0" cx="0"/>
        </a:xfrm>
      </p:grpSpPr>
      <p:sp>
        <p:nvSpPr>
          <p:cNvPr id="522" name="Shape 522"/>
          <p:cNvSpPr/>
          <p:nvPr/>
        </p:nvSpPr>
        <p:spPr>
          <a:xfrm>
            <a:off y="152400" x="252775"/>
            <a:ext cy="1619099" cx="6826799"/>
          </a:xfrm>
          <a:prstGeom prst="rect">
            <a:avLst/>
          </a:prstGeom>
          <a:solidFill>
            <a:srgbClr val="93C47D"/>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3000" lang="en">
                <a:latin typeface="Helvetica Neue"/>
                <a:ea typeface="Helvetica Neue"/>
                <a:cs typeface="Helvetica Neue"/>
                <a:sym typeface="Helvetica Neue"/>
              </a:rPr>
              <a:t>MUPE - Multi-User Publishing Environment</a:t>
            </a:r>
          </a:p>
          <a:p>
            <a:pPr algn="r" rtl="0" lvl="0">
              <a:buNone/>
            </a:pPr>
            <a:r>
              <a:rPr sz="3000" lang="en" i="1">
                <a:latin typeface="Helvetica Neue"/>
                <a:ea typeface="Helvetica Neue"/>
                <a:cs typeface="Helvetica Neue"/>
                <a:sym typeface="Helvetica Neue"/>
              </a:rPr>
              <a:t>Sensibilidade a Contexto</a:t>
            </a:r>
          </a:p>
        </p:txBody>
      </p:sp>
      <p:sp>
        <p:nvSpPr>
          <p:cNvPr id="523" name="Shape 523"/>
          <p:cNvSpPr/>
          <p:nvPr/>
        </p:nvSpPr>
        <p:spPr>
          <a:xfrm>
            <a:off y="1771438" x="252775"/>
            <a:ext cy="1619099" cx="6826799"/>
          </a:xfrm>
          <a:prstGeom prst="rect">
            <a:avLst/>
          </a:prstGeom>
          <a:solidFill>
            <a:srgbClr val="E06666"/>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3000" lang="en">
                <a:latin typeface="Helvetica Neue"/>
                <a:ea typeface="Helvetica Neue"/>
                <a:cs typeface="Helvetica Neue"/>
                <a:sym typeface="Helvetica Neue"/>
              </a:rPr>
              <a:t>fAARS - for Augmented Alternate Reality Service</a:t>
            </a:r>
          </a:p>
          <a:p>
            <a:pPr algn="r" rtl="0" lvl="0">
              <a:buNone/>
            </a:pPr>
            <a:r>
              <a:rPr sz="3000" lang="en" i="1">
                <a:latin typeface="Helvetica Neue"/>
                <a:ea typeface="Helvetica Neue"/>
                <a:cs typeface="Helvetica Neue"/>
                <a:sym typeface="Helvetica Neue"/>
              </a:rPr>
              <a:t>Treasure-Hunt</a:t>
            </a:r>
          </a:p>
        </p:txBody>
      </p:sp>
      <p:sp>
        <p:nvSpPr>
          <p:cNvPr id="524" name="Shape 524"/>
          <p:cNvSpPr/>
          <p:nvPr/>
        </p:nvSpPr>
        <p:spPr>
          <a:xfrm>
            <a:off y="3390476" x="252775"/>
            <a:ext cy="1619099" cx="6826799"/>
          </a:xfrm>
          <a:prstGeom prst="rect">
            <a:avLst/>
          </a:prstGeom>
          <a:solidFill>
            <a:srgbClr val="6D9EEB"/>
          </a:solidFill>
          <a:ln w="19050" cap="flat">
            <a:solidFill>
              <a:srgbClr val="FFFFFF"/>
            </a:solidFill>
            <a:prstDash val="solid"/>
            <a:round/>
            <a:headEnd w="med" len="med" type="none"/>
            <a:tailEnd w="med" len="med" type="none"/>
          </a:ln>
        </p:spPr>
        <p:txBody>
          <a:bodyPr bIns="91425" rIns="91425" lIns="91425" tIns="91425" anchor="t" anchorCtr="0">
            <a:noAutofit/>
          </a:bodyPr>
          <a:lstStyle/>
          <a:p>
            <a:pPr rtl="0" lvl="0">
              <a:buNone/>
            </a:pPr>
            <a:r>
              <a:rPr b="1" sz="3000" lang="en">
                <a:latin typeface="Helvetica Neue"/>
                <a:ea typeface="Helvetica Neue"/>
                <a:cs typeface="Helvetica Neue"/>
                <a:sym typeface="Helvetica Neue"/>
              </a:rPr>
              <a:t>PSD - Player Space Director</a:t>
            </a:r>
          </a:p>
          <a:p>
            <a:r>
              <a:t/>
            </a:r>
          </a:p>
          <a:p>
            <a:pPr algn="r" rtl="0" lvl="0">
              <a:buNone/>
            </a:pPr>
            <a:r>
              <a:rPr sz="3000" lang="en" i="1">
                <a:latin typeface="Helvetica Neue"/>
                <a:ea typeface="Helvetica Neue"/>
                <a:cs typeface="Helvetica Neue"/>
                <a:sym typeface="Helvetica Neue"/>
              </a:rPr>
              <a:t>Heterogeneidade</a:t>
            </a:r>
          </a:p>
        </p:txBody>
      </p:sp>
    </p:spTree>
  </p:cSld>
  <p:clrMapOvr>
    <a:masterClrMapping/>
  </p:clrMapOvr>
  <p:transition spd="slow">
    <p:cut/>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8" name="Shape 528"/>
        <p:cNvGrpSpPr/>
        <p:nvPr/>
      </p:nvGrpSpPr>
      <p:grpSpPr>
        <a:xfrm>
          <a:off y="0" x="0"/>
          <a:ext cy="0" cx="0"/>
          <a:chOff y="0" x="0"/>
          <a:chExt cy="0" cx="0"/>
        </a:xfrm>
      </p:grpSpPr>
      <p:pic>
        <p:nvPicPr>
          <p:cNvPr id="529" name="Shape 529"/>
          <p:cNvPicPr preferRelativeResize="0"/>
          <p:nvPr/>
        </p:nvPicPr>
        <p:blipFill>
          <a:blip r:embed="rId3"/>
          <a:stretch>
            <a:fillRect/>
          </a:stretch>
        </p:blipFill>
        <p:spPr>
          <a:xfrm>
            <a:off y="-1333277" x="-592399"/>
            <a:ext cy="6484775" cx="9736399"/>
          </a:xfrm>
          <a:prstGeom prst="rect">
            <a:avLst/>
          </a:prstGeom>
          <a:noFill/>
          <a:ln>
            <a:noFill/>
          </a:ln>
        </p:spPr>
      </p:pic>
      <p:sp>
        <p:nvSpPr>
          <p:cNvPr id="530" name="Shape 530"/>
          <p:cNvSpPr txBox="1"/>
          <p:nvPr/>
        </p:nvSpPr>
        <p:spPr>
          <a:xfrm>
            <a:off y="4950900" x="0"/>
            <a:ext cy="192599" cx="2521199"/>
          </a:xfrm>
          <a:prstGeom prst="rect">
            <a:avLst/>
          </a:prstGeom>
        </p:spPr>
        <p:txBody>
          <a:bodyPr bIns="91425" rIns="91425" lIns="91425" tIns="91425" anchor="ctr" anchorCtr="0">
            <a:noAutofit/>
          </a:bodyPr>
          <a:lstStyle/>
          <a:p>
            <a:pPr rtl="0" lvl="0">
              <a:buClr>
                <a:srgbClr val="000000"/>
              </a:buClr>
              <a:buSzPct val="100000"/>
              <a:buFont typeface="Arial"/>
              <a:buNone/>
            </a:pPr>
            <a:r>
              <a:rPr u="sng" sz="1100" lang="en">
                <a:solidFill>
                  <a:srgbClr val="FFFFFF"/>
                </a:solidFill>
                <a:hlinkClick r:id="rId4"/>
              </a:rPr>
              <a:t>http://www.flickr.com/photos/wallyg/</a:t>
            </a:r>
          </a:p>
        </p:txBody>
      </p:sp>
    </p:spTree>
  </p:cSld>
  <p:clrMapOvr>
    <a:masterClrMapping/>
  </p:clrMapOvr>
  <p:transition spd="slow">
    <p:cut/>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 name="Shape 534"/>
        <p:cNvGrpSpPr/>
        <p:nvPr/>
      </p:nvGrpSpPr>
      <p:grpSpPr>
        <a:xfrm>
          <a:off y="0" x="0"/>
          <a:ext cy="0" cx="0"/>
          <a:chOff y="0" x="0"/>
          <a:chExt cy="0" cx="0"/>
        </a:xfrm>
      </p:grpSpPr>
      <p:sp>
        <p:nvSpPr>
          <p:cNvPr id="535" name="Shape 535"/>
          <p:cNvSpPr/>
          <p:nvPr/>
        </p:nvSpPr>
        <p:spPr>
          <a:xfrm>
            <a:off y="-9712" x="-12950"/>
            <a:ext cy="5153174" cx="9174299"/>
          </a:xfrm>
          <a:prstGeom prst="rect">
            <a:avLst/>
          </a:prstGeom>
          <a:solidFill>
            <a:srgbClr val="000000"/>
          </a:solidFill>
          <a:ln w="19050" cap="flat">
            <a:solidFill>
              <a:srgbClr val="000000"/>
            </a:solidFill>
            <a:prstDash val="solid"/>
            <a:round/>
            <a:headEnd w="med" len="med" type="none"/>
            <a:tailEnd w="med" len="med" type="none"/>
          </a:ln>
        </p:spPr>
        <p:txBody>
          <a:bodyPr bIns="91425" rIns="91425" lIns="91425" tIns="91425" anchor="ctr" anchorCtr="0">
            <a:noAutofit/>
          </a:bodyPr>
          <a:lstStyle/>
          <a:p/>
        </p:txBody>
      </p:sp>
      <p:pic>
        <p:nvPicPr>
          <p:cNvPr id="536" name="Shape 536"/>
          <p:cNvPicPr preferRelativeResize="0"/>
          <p:nvPr/>
        </p:nvPicPr>
        <p:blipFill>
          <a:blip r:embed="rId3"/>
          <a:stretch>
            <a:fillRect/>
          </a:stretch>
        </p:blipFill>
        <p:spPr>
          <a:xfrm>
            <a:off y="-12986" x="0"/>
            <a:ext cy="5169473" cx="5167251"/>
          </a:xfrm>
          <a:prstGeom prst="rect">
            <a:avLst/>
          </a:prstGeom>
          <a:noFill/>
          <a:ln>
            <a:noFill/>
          </a:ln>
        </p:spPr>
      </p:pic>
      <p:sp>
        <p:nvSpPr>
          <p:cNvPr id="537" name="Shape 537"/>
          <p:cNvSpPr txBox="1"/>
          <p:nvPr/>
        </p:nvSpPr>
        <p:spPr>
          <a:xfrm>
            <a:off y="63900" x="143225"/>
            <a:ext cy="1308900" cx="5242799"/>
          </a:xfrm>
          <a:prstGeom prst="rect">
            <a:avLst/>
          </a:prstGeom>
          <a:noFill/>
        </p:spPr>
        <p:txBody>
          <a:bodyPr bIns="91425" rIns="91425" lIns="91425" tIns="91425" anchor="t" anchorCtr="0">
            <a:noAutofit/>
          </a:bodyPr>
          <a:lstStyle/>
          <a:p>
            <a:pPr rtl="0" lvl="0">
              <a:buClr>
                <a:srgbClr val="000000"/>
              </a:buClr>
              <a:buSzPct val="25000"/>
              <a:buFont typeface="Arial"/>
              <a:buNone/>
            </a:pPr>
            <a:r>
              <a:rPr b="1" sz="9600" lang="en">
                <a:solidFill>
                  <a:srgbClr val="D9EAD3"/>
                </a:solidFill>
                <a:latin typeface="Helvetica Neue"/>
                <a:ea typeface="Helvetica Neue"/>
                <a:cs typeface="Helvetica Neue"/>
                <a:sym typeface="Helvetica Neue"/>
              </a:rPr>
              <a:t>Tarefa</a:t>
            </a:r>
          </a:p>
        </p:txBody>
      </p:sp>
      <p:sp>
        <p:nvSpPr>
          <p:cNvPr id="538" name="Shape 538"/>
          <p:cNvSpPr txBox="1"/>
          <p:nvPr/>
        </p:nvSpPr>
        <p:spPr>
          <a:xfrm>
            <a:off y="30150" x="5167254"/>
            <a:ext cy="5059499" cx="4014899"/>
          </a:xfrm>
          <a:prstGeom prst="rect">
            <a:avLst/>
          </a:prstGeom>
          <a:noFill/>
        </p:spPr>
        <p:txBody>
          <a:bodyPr bIns="91425" rIns="91425" lIns="91425" tIns="91425" anchor="t" anchorCtr="0">
            <a:noAutofit/>
          </a:bodyPr>
          <a:lstStyle/>
          <a:p>
            <a:pPr rtl="0" lvl="0">
              <a:buClr>
                <a:srgbClr val="000000"/>
              </a:buClr>
              <a:buSzPct val="27500"/>
              <a:buFont typeface="Arial"/>
              <a:buNone/>
            </a:pPr>
            <a:r>
              <a:rPr sz="4000" lang="en">
                <a:solidFill>
                  <a:srgbClr val="1155CC"/>
                </a:solidFill>
                <a:latin typeface="Impact"/>
                <a:ea typeface="Impact"/>
                <a:cs typeface="Impact"/>
                <a:sym typeface="Impact"/>
              </a:rPr>
              <a:t>Fabricio Nogueira</a:t>
            </a:r>
          </a:p>
          <a:p>
            <a:pPr rtl="0" lvl="0">
              <a:buClr>
                <a:srgbClr val="000000"/>
              </a:buClr>
              <a:buSzPct val="27500"/>
              <a:buFont typeface="Arial"/>
              <a:buNone/>
            </a:pPr>
            <a:r>
              <a:rPr sz="4000" lang="en">
                <a:solidFill>
                  <a:srgbClr val="1155CC"/>
                </a:solidFill>
                <a:latin typeface="Impact"/>
                <a:ea typeface="Impact"/>
                <a:cs typeface="Impact"/>
                <a:sym typeface="Impact"/>
              </a:rPr>
              <a:t>Buzeto</a:t>
            </a:r>
          </a:p>
          <a:p>
            <a:r>
              <a:t/>
            </a:r>
          </a:p>
          <a:p>
            <a:r>
              <a:t/>
            </a:r>
          </a:p>
          <a:p>
            <a:r>
              <a:t/>
            </a:r>
          </a:p>
          <a:p>
            <a:pPr rtl="0" lvl="0">
              <a:buClr>
                <a:srgbClr val="000000"/>
              </a:buClr>
              <a:buSzPct val="27500"/>
              <a:buFont typeface="Arial"/>
              <a:buNone/>
            </a:pPr>
            <a:r>
              <a:rPr sz="4000" lang="en">
                <a:solidFill>
                  <a:srgbClr val="1155CC"/>
                </a:solidFill>
                <a:latin typeface="Impact"/>
                <a:ea typeface="Impact"/>
                <a:cs typeface="Impact"/>
                <a:sym typeface="Impact"/>
              </a:rPr>
              <a:t>UbiZen Games</a:t>
            </a:r>
          </a:p>
          <a:p>
            <a:r>
              <a:t/>
            </a:r>
          </a:p>
          <a:p>
            <a:r>
              <a:t/>
            </a:r>
          </a:p>
        </p:txBody>
      </p:sp>
      <p:sp>
        <p:nvSpPr>
          <p:cNvPr id="539" name="Shape 539"/>
          <p:cNvSpPr txBox="1"/>
          <p:nvPr/>
        </p:nvSpPr>
        <p:spPr>
          <a:xfrm>
            <a:off y="-9712" x="0"/>
            <a:ext cy="241199" cx="2728199"/>
          </a:xfrm>
          <a:prstGeom prst="rect">
            <a:avLst/>
          </a:prstGeom>
        </p:spPr>
        <p:txBody>
          <a:bodyPr bIns="91425" rIns="91425" lIns="91425" tIns="91425" anchor="ctr" anchorCtr="0">
            <a:noAutofit/>
          </a:bodyPr>
          <a:lstStyle/>
          <a:p>
            <a:pPr rtl="0" lvl="0">
              <a:buClr>
                <a:srgbClr val="000000"/>
              </a:buClr>
              <a:buSzPct val="110000"/>
              <a:buFont typeface="Arial"/>
              <a:buNone/>
            </a:pPr>
            <a:r>
              <a:rPr sz="1000" lang="en"/>
              <a:t>http://www.flickr.com/photos/sylvain_masson/</a:t>
            </a:r>
          </a:p>
        </p:txBody>
      </p:sp>
      <p:sp>
        <p:nvSpPr>
          <p:cNvPr id="540" name="Shape 540"/>
          <p:cNvSpPr/>
          <p:nvPr/>
        </p:nvSpPr>
        <p:spPr>
          <a:xfrm>
            <a:off y="1449218" x="146500"/>
            <a:ext cy="1341224" cx="6641999"/>
          </a:xfrm>
          <a:prstGeom prst="roundRect">
            <a:avLst>
              <a:gd fmla="val 16667" name="adj"/>
            </a:avLst>
          </a:prstGeom>
          <a:solidFill>
            <a:srgbClr val="F1C232"/>
          </a:solidFill>
          <a:ln w="19050" cap="flat">
            <a:solidFill>
              <a:srgbClr val="B6D7A8"/>
            </a:solidFill>
            <a:prstDash val="solid"/>
            <a:round/>
            <a:headEnd w="med" len="med" type="none"/>
            <a:tailEnd w="med" len="med" type="none"/>
          </a:ln>
        </p:spPr>
        <p:txBody>
          <a:bodyPr bIns="91425" rIns="91425" lIns="91425" tIns="91425" anchor="ctr" anchorCtr="0">
            <a:noAutofit/>
          </a:bodyPr>
          <a:lstStyle/>
          <a:p>
            <a:pPr rtl="0" lvl="0">
              <a:buNone/>
            </a:pPr>
            <a:r>
              <a:rPr sz="4500" lang="en">
                <a:solidFill>
                  <a:srgbClr val="38761D"/>
                </a:solidFill>
                <a:latin typeface="Helvetica Neue"/>
                <a:ea typeface="Helvetica Neue"/>
                <a:cs typeface="Helvetica Neue"/>
                <a:sym typeface="Helvetica Neue"/>
              </a:rPr>
              <a:t>Exemplos de jogos Ubíquos?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18" name="Shape 118"/>
        <p:cNvGrpSpPr/>
        <p:nvPr/>
      </p:nvGrpSpPr>
      <p:grpSpPr>
        <a:xfrm>
          <a:off y="0" x="0"/>
          <a:ext cy="0" cx="0"/>
          <a:chOff y="0" x="0"/>
          <a:chExt cy="0" cx="0"/>
        </a:xfrm>
      </p:grpSpPr>
      <p:sp>
        <p:nvSpPr>
          <p:cNvPr id="119" name="Shape 119"/>
          <p:cNvSpPr/>
          <p:nvPr/>
        </p:nvSpPr>
        <p:spPr>
          <a:xfrm>
            <a:off y="159750" x="162575"/>
            <a:ext cy="2268299" cx="3635699"/>
          </a:xfrm>
          <a:prstGeom prst="wedgeRectCallout">
            <a:avLst>
              <a:gd fmla="val -20833" name="adj1"/>
              <a:gd fmla="val 62500" name="adj2"/>
            </a:avLst>
          </a:prstGeom>
          <a:solidFill>
            <a:srgbClr val="FFE599"/>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lvl="0">
              <a:buNone/>
            </a:pPr>
            <a:r>
              <a:rPr sz="3000" lang="en">
                <a:solidFill>
                  <a:srgbClr val="434343"/>
                </a:solidFill>
                <a:latin typeface="Corsiva"/>
                <a:ea typeface="Corsiva"/>
                <a:cs typeface="Corsiva"/>
                <a:sym typeface="Corsiva"/>
              </a:rPr>
              <a:t>Game is an activity which is</a:t>
            </a:r>
            <a:r>
              <a:rPr sz="3000" lang="en">
                <a:latin typeface="Corsiva"/>
                <a:ea typeface="Corsiva"/>
                <a:cs typeface="Corsiva"/>
                <a:sym typeface="Corsiva"/>
              </a:rPr>
              <a:t> </a:t>
            </a:r>
            <a:r>
              <a:rPr b="1" sz="3000" lang="en">
                <a:latin typeface="Helvetica Neue"/>
                <a:ea typeface="Helvetica Neue"/>
                <a:cs typeface="Helvetica Neue"/>
                <a:sym typeface="Helvetica Neue"/>
              </a:rPr>
              <a:t>voluntary</a:t>
            </a:r>
            <a:r>
              <a:rPr sz="3000" lang="en">
                <a:latin typeface="Corsiva"/>
                <a:ea typeface="Corsiva"/>
                <a:cs typeface="Corsiva"/>
                <a:sym typeface="Corsiva"/>
              </a:rPr>
              <a:t>, </a:t>
            </a:r>
            <a:r>
              <a:rPr sz="3000" lang="en">
                <a:solidFill>
                  <a:srgbClr val="434343"/>
                </a:solidFill>
                <a:latin typeface="Corsiva"/>
                <a:ea typeface="Corsiva"/>
                <a:cs typeface="Corsiva"/>
                <a:sym typeface="Corsiva"/>
              </a:rPr>
              <a:t>uncertain, unproductive</a:t>
            </a:r>
            <a:r>
              <a:rPr sz="3000" lang="en">
                <a:latin typeface="Corsiva"/>
                <a:ea typeface="Corsiva"/>
                <a:cs typeface="Corsiva"/>
                <a:sym typeface="Corsiva"/>
              </a:rPr>
              <a:t>, </a:t>
            </a:r>
            <a:r>
              <a:rPr b="1" sz="3000" lang="en">
                <a:latin typeface="Helvetica Neue"/>
                <a:ea typeface="Helvetica Neue"/>
                <a:cs typeface="Helvetica Neue"/>
                <a:sym typeface="Helvetica Neue"/>
              </a:rPr>
              <a:t>governed by rules</a:t>
            </a:r>
            <a:r>
              <a:rPr sz="3000" lang="en">
                <a:latin typeface="Corsiva"/>
                <a:ea typeface="Corsiva"/>
                <a:cs typeface="Corsiva"/>
                <a:sym typeface="Corsiva"/>
              </a:rPr>
              <a:t>, </a:t>
            </a:r>
            <a:r>
              <a:rPr sz="3000" lang="en">
                <a:solidFill>
                  <a:srgbClr val="434343"/>
                </a:solidFill>
                <a:latin typeface="Corsiva"/>
                <a:ea typeface="Corsiva"/>
                <a:cs typeface="Corsiva"/>
                <a:sym typeface="Corsiva"/>
              </a:rPr>
              <a:t>make-believe</a:t>
            </a:r>
            <a:r>
              <a:rPr sz="3000" lang="en">
                <a:latin typeface="Corsiva"/>
                <a:ea typeface="Corsiva"/>
                <a:cs typeface="Corsiva"/>
                <a:sym typeface="Corsiva"/>
              </a:rPr>
              <a:t>.</a:t>
            </a:r>
          </a:p>
        </p:txBody>
      </p:sp>
      <p:sp>
        <p:nvSpPr>
          <p:cNvPr id="120" name="Shape 120"/>
          <p:cNvSpPr/>
          <p:nvPr/>
        </p:nvSpPr>
        <p:spPr>
          <a:xfrm>
            <a:off y="2427975" x="4510950"/>
            <a:ext cy="2549399" cx="4479000"/>
          </a:xfrm>
          <a:prstGeom prst="wedgeRectCallout">
            <a:avLst>
              <a:gd fmla="val 21386" name="adj1"/>
              <a:gd fmla="val -58520" name="adj2"/>
            </a:avLst>
          </a:prstGeom>
          <a:solidFill>
            <a:srgbClr val="FFD966"/>
          </a:solidFill>
          <a:ln w="19050" cap="flat">
            <a:solidFill>
              <a:schemeClr val="dk2"/>
            </a:solidFill>
            <a:prstDash val="solid"/>
            <a:round/>
            <a:headEnd w="med" len="med" type="none"/>
            <a:tailEnd w="med" len="med" type="none"/>
          </a:ln>
        </p:spPr>
        <p:txBody>
          <a:bodyPr bIns="91425" rIns="91425" lIns="91425" tIns="91425" anchor="ctr" anchorCtr="0">
            <a:noAutofit/>
          </a:bodyPr>
          <a:lstStyle/>
          <a:p>
            <a:pPr rtl="0" lvl="0">
              <a:buNone/>
            </a:pPr>
            <a:r>
              <a:rPr sz="2000" lang="en">
                <a:solidFill>
                  <a:srgbClr val="434343"/>
                </a:solidFill>
                <a:latin typeface="Corsiva"/>
                <a:ea typeface="Corsiva"/>
                <a:cs typeface="Corsiva"/>
                <a:sym typeface="Corsiva"/>
              </a:rPr>
              <a:t>A game is a </a:t>
            </a:r>
            <a:r>
              <a:rPr b="1" sz="2000" lang="en">
                <a:latin typeface="Helvetica Neue"/>
                <a:ea typeface="Helvetica Neue"/>
                <a:cs typeface="Helvetica Neue"/>
                <a:sym typeface="Helvetica Neue"/>
              </a:rPr>
              <a:t>rule-based formal system</a:t>
            </a:r>
            <a:r>
              <a:rPr sz="2000" lang="en">
                <a:solidFill>
                  <a:srgbClr val="434343"/>
                </a:solidFill>
                <a:latin typeface="Corsiva"/>
                <a:ea typeface="Corsiva"/>
                <a:cs typeface="Corsiva"/>
                <a:sym typeface="Corsiva"/>
              </a:rPr>
              <a:t> with a variable and </a:t>
            </a:r>
            <a:r>
              <a:rPr b="1" sz="2000" lang="en">
                <a:latin typeface="Helvetica Neue"/>
                <a:ea typeface="Helvetica Neue"/>
                <a:cs typeface="Helvetica Neue"/>
                <a:sym typeface="Helvetica Neue"/>
              </a:rPr>
              <a:t>quantifiable outcome</a:t>
            </a:r>
            <a:r>
              <a:rPr sz="2000" lang="en">
                <a:solidFill>
                  <a:srgbClr val="434343"/>
                </a:solidFill>
                <a:latin typeface="Corsiva"/>
                <a:ea typeface="Corsiva"/>
                <a:cs typeface="Corsiva"/>
                <a:sym typeface="Corsiva"/>
              </a:rPr>
              <a:t>, where different outcomes are assigned different values, the player exerts effort in order to influence the outcome, the player feels attached to the outcome, and the consequences of the activity are </a:t>
            </a:r>
            <a:r>
              <a:rPr b="1" sz="2000" lang="en">
                <a:latin typeface="Helvetica Neue"/>
                <a:ea typeface="Helvetica Neue"/>
                <a:cs typeface="Helvetica Neue"/>
                <a:sym typeface="Helvetica Neue"/>
              </a:rPr>
              <a:t>optional </a:t>
            </a:r>
            <a:r>
              <a:rPr sz="2000" lang="en">
                <a:solidFill>
                  <a:srgbClr val="434343"/>
                </a:solidFill>
                <a:latin typeface="Corsiva"/>
                <a:ea typeface="Corsiva"/>
                <a:cs typeface="Corsiva"/>
                <a:sym typeface="Corsiva"/>
              </a:rPr>
              <a:t>and negotiable.</a:t>
            </a:r>
          </a:p>
        </p:txBody>
      </p:sp>
      <p:pic>
        <p:nvPicPr>
          <p:cNvPr id="121" name="Shape 121"/>
          <p:cNvPicPr preferRelativeResize="0"/>
          <p:nvPr/>
        </p:nvPicPr>
        <p:blipFill>
          <a:blip r:embed="rId3"/>
          <a:stretch>
            <a:fillRect/>
          </a:stretch>
        </p:blipFill>
        <p:spPr>
          <a:xfrm>
            <a:off y="2747450" x="162575"/>
            <a:ext cy="2229925" cx="2410724"/>
          </a:xfrm>
          <a:prstGeom prst="rect">
            <a:avLst/>
          </a:prstGeom>
          <a:noFill/>
          <a:ln>
            <a:noFill/>
          </a:ln>
        </p:spPr>
      </p:pic>
      <p:pic>
        <p:nvPicPr>
          <p:cNvPr id="122" name="Shape 122"/>
          <p:cNvPicPr preferRelativeResize="0"/>
          <p:nvPr/>
        </p:nvPicPr>
        <p:blipFill>
          <a:blip r:embed="rId4"/>
          <a:stretch>
            <a:fillRect/>
          </a:stretch>
        </p:blipFill>
        <p:spPr>
          <a:xfrm>
            <a:off y="159750" x="6970900"/>
            <a:ext cy="2019025" cx="2019025"/>
          </a:xfrm>
          <a:prstGeom prst="rect">
            <a:avLst/>
          </a:prstGeom>
          <a:noFill/>
          <a:ln>
            <a:noFill/>
          </a:ln>
        </p:spPr>
      </p:pic>
      <p:sp>
        <p:nvSpPr>
          <p:cNvPr id="123" name="Shape 123"/>
          <p:cNvSpPr txBox="1"/>
          <p:nvPr/>
        </p:nvSpPr>
        <p:spPr>
          <a:xfrm rot="-5400000">
            <a:off y="3633824" x="1686949"/>
            <a:ext cy="457200" cx="2229900"/>
          </a:xfrm>
          <a:prstGeom prst="rect">
            <a:avLst/>
          </a:prstGeom>
        </p:spPr>
        <p:txBody>
          <a:bodyPr bIns="91425" rIns="91425" lIns="91425" tIns="91425" anchor="t" anchorCtr="0">
            <a:noAutofit/>
          </a:bodyPr>
          <a:lstStyle/>
          <a:p>
            <a:pPr rtl="0" lvl="0">
              <a:buNone/>
            </a:pPr>
            <a:r>
              <a:rPr sz="2400" lang="en">
                <a:solidFill>
                  <a:srgbClr val="F3F3F3"/>
                </a:solidFill>
              </a:rPr>
              <a:t>Roger Caillois</a:t>
            </a:r>
          </a:p>
        </p:txBody>
      </p:sp>
      <p:sp>
        <p:nvSpPr>
          <p:cNvPr id="124" name="Shape 124"/>
          <p:cNvSpPr txBox="1"/>
          <p:nvPr/>
        </p:nvSpPr>
        <p:spPr>
          <a:xfrm rot="-5400000">
            <a:off y="835224" x="5635499"/>
            <a:ext cy="457200" cx="2229900"/>
          </a:xfrm>
          <a:prstGeom prst="rect">
            <a:avLst/>
          </a:prstGeom>
        </p:spPr>
        <p:txBody>
          <a:bodyPr bIns="91425" rIns="91425" lIns="91425" tIns="91425" anchor="t" anchorCtr="0">
            <a:noAutofit/>
          </a:bodyPr>
          <a:lstStyle/>
          <a:p>
            <a:pPr rtl="0" lvl="0">
              <a:buNone/>
            </a:pPr>
            <a:r>
              <a:rPr sz="2400" lang="en">
                <a:solidFill>
                  <a:srgbClr val="F3F3F3"/>
                </a:solidFill>
              </a:rPr>
              <a:t>Jesper Juul</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y="0" x="0"/>
          <a:ext cy="0" cx="0"/>
          <a:chOff y="0" x="0"/>
          <a:chExt cy="0" cx="0"/>
        </a:xfrm>
      </p:grpSpPr>
      <p:pic>
        <p:nvPicPr>
          <p:cNvPr id="129" name="Shape 129"/>
          <p:cNvPicPr preferRelativeResize="0"/>
          <p:nvPr/>
        </p:nvPicPr>
        <p:blipFill>
          <a:blip r:embed="rId3"/>
          <a:stretch>
            <a:fillRect/>
          </a:stretch>
        </p:blipFill>
        <p:spPr>
          <a:xfrm>
            <a:off y="-468799" x="0"/>
            <a:ext cy="6081102" cx="9144000"/>
          </a:xfrm>
          <a:prstGeom prst="rect">
            <a:avLst/>
          </a:prstGeom>
          <a:noFill/>
          <a:ln>
            <a:noFill/>
          </a:ln>
        </p:spPr>
      </p:pic>
      <p:sp>
        <p:nvSpPr>
          <p:cNvPr id="130" name="Shape 130"/>
          <p:cNvSpPr/>
          <p:nvPr/>
        </p:nvSpPr>
        <p:spPr>
          <a:xfrm>
            <a:off y="178900" x="3303350"/>
            <a:ext cy="984000" cx="5296799"/>
          </a:xfrm>
          <a:prstGeom prst="roundRect">
            <a:avLst>
              <a:gd fmla="val 16667" name="adj"/>
            </a:avLst>
          </a:prstGeom>
          <a:solidFill>
            <a:srgbClr val="F4CCCC"/>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a:buNone/>
            </a:pPr>
            <a:r>
              <a:rPr b="1" sz="3000" lang="en">
                <a:solidFill>
                  <a:srgbClr val="990000"/>
                </a:solidFill>
                <a:latin typeface="Helvetica Neue"/>
                <a:ea typeface="Helvetica Neue"/>
                <a:cs typeface="Helvetica Neue"/>
                <a:sym typeface="Helvetica Neue"/>
              </a:rPr>
              <a:t>Quantificado</a:t>
            </a:r>
          </a:p>
        </p:txBody>
      </p:sp>
      <p:sp>
        <p:nvSpPr>
          <p:cNvPr id="131" name="Shape 131"/>
          <p:cNvSpPr txBox="1"/>
          <p:nvPr/>
        </p:nvSpPr>
        <p:spPr>
          <a:xfrm>
            <a:off y="4878300" x="0"/>
            <a:ext cy="265199" cx="3000000"/>
          </a:xfrm>
          <a:prstGeom prst="rect">
            <a:avLst/>
          </a:prstGeom>
        </p:spPr>
        <p:txBody>
          <a:bodyPr bIns="91425" rIns="91425" lIns="91425" tIns="91425" anchor="ctr" anchorCtr="0">
            <a:noAutofit/>
          </a:bodyPr>
          <a:lstStyle/>
          <a:p>
            <a:pPr rtl="0" lvl="0">
              <a:buNone/>
            </a:pPr>
            <a:r>
              <a:rPr sz="800" lang="en">
                <a:solidFill>
                  <a:srgbClr val="FFFFFF"/>
                </a:solidFill>
              </a:rPr>
              <a:t>http://www.flickr.com/photos/83346641@N00/7629235266</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y="0" x="0"/>
          <a:ext cy="0" cx="0"/>
          <a:chOff y="0" x="0"/>
          <a:chExt cy="0" cx="0"/>
        </a:xfrm>
      </p:grpSpPr>
      <p:pic>
        <p:nvPicPr>
          <p:cNvPr id="136" name="Shape 136"/>
          <p:cNvPicPr preferRelativeResize="0"/>
          <p:nvPr/>
        </p:nvPicPr>
        <p:blipFill>
          <a:blip r:embed="rId3"/>
          <a:stretch>
            <a:fillRect/>
          </a:stretch>
        </p:blipFill>
        <p:spPr>
          <a:xfrm>
            <a:off y="-468799" x="0"/>
            <a:ext cy="6081102" cx="9144000"/>
          </a:xfrm>
          <a:prstGeom prst="rect">
            <a:avLst/>
          </a:prstGeom>
          <a:noFill/>
          <a:ln>
            <a:noFill/>
          </a:ln>
        </p:spPr>
      </p:pic>
      <p:sp>
        <p:nvSpPr>
          <p:cNvPr id="137" name="Shape 137"/>
          <p:cNvSpPr/>
          <p:nvPr/>
        </p:nvSpPr>
        <p:spPr>
          <a:xfrm>
            <a:off y="178900" x="3303350"/>
            <a:ext cy="984000" cx="5296799"/>
          </a:xfrm>
          <a:prstGeom prst="roundRect">
            <a:avLst>
              <a:gd fmla="val 16667" name="adj"/>
            </a:avLst>
          </a:prstGeom>
          <a:solidFill>
            <a:srgbClr val="F4CCCC"/>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rtl="0" lvl="0">
              <a:buNone/>
            </a:pPr>
            <a:r>
              <a:rPr b="1" sz="3000" lang="en">
                <a:solidFill>
                  <a:srgbClr val="990000"/>
                </a:solidFill>
                <a:latin typeface="Helvetica Neue"/>
                <a:ea typeface="Helvetica Neue"/>
                <a:cs typeface="Helvetica Neue"/>
                <a:sym typeface="Helvetica Neue"/>
              </a:rPr>
              <a:t>Quantificado</a:t>
            </a:r>
          </a:p>
        </p:txBody>
      </p:sp>
      <p:sp>
        <p:nvSpPr>
          <p:cNvPr id="138" name="Shape 138"/>
          <p:cNvSpPr/>
          <p:nvPr/>
        </p:nvSpPr>
        <p:spPr>
          <a:xfrm>
            <a:off y="1466491" x="3303350"/>
            <a:ext cy="984000" cx="5296799"/>
          </a:xfrm>
          <a:prstGeom prst="roundRect">
            <a:avLst>
              <a:gd fmla="val 16667" name="adj"/>
            </a:avLst>
          </a:prstGeom>
          <a:solidFill>
            <a:srgbClr val="F4CCCC"/>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rtl="0" lvl="0">
              <a:buNone/>
            </a:pPr>
            <a:r>
              <a:rPr b="1" sz="3000" lang="en">
                <a:solidFill>
                  <a:srgbClr val="990000"/>
                </a:solidFill>
                <a:latin typeface="Helvetica Neue"/>
                <a:ea typeface="Helvetica Neue"/>
                <a:cs typeface="Helvetica Neue"/>
                <a:sym typeface="Helvetica Neue"/>
              </a:rPr>
              <a:t>Modelos Reais e Abstrações</a:t>
            </a:r>
          </a:p>
        </p:txBody>
      </p:sp>
      <p:sp>
        <p:nvSpPr>
          <p:cNvPr id="139" name="Shape 139"/>
          <p:cNvSpPr txBox="1"/>
          <p:nvPr/>
        </p:nvSpPr>
        <p:spPr>
          <a:xfrm>
            <a:off y="4878300" x="0"/>
            <a:ext cy="265199" cx="3000000"/>
          </a:xfrm>
          <a:prstGeom prst="rect">
            <a:avLst/>
          </a:prstGeom>
        </p:spPr>
        <p:txBody>
          <a:bodyPr bIns="91425" rIns="91425" lIns="91425" tIns="91425" anchor="ctr" anchorCtr="0">
            <a:noAutofit/>
          </a:bodyPr>
          <a:lstStyle/>
          <a:p>
            <a:pPr rtl="0" lvl="0">
              <a:buNone/>
            </a:pPr>
            <a:r>
              <a:rPr sz="800" lang="en">
                <a:solidFill>
                  <a:srgbClr val="FFFFFF"/>
                </a:solidFill>
              </a:rPr>
              <a:t>http://www.flickr.com/photos/83346641@N00/7629235266</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y="0" x="0"/>
          <a:ext cy="0" cx="0"/>
          <a:chOff y="0" x="0"/>
          <a:chExt cy="0" cx="0"/>
        </a:xfrm>
      </p:grpSpPr>
      <p:pic>
        <p:nvPicPr>
          <p:cNvPr id="144" name="Shape 144"/>
          <p:cNvPicPr preferRelativeResize="0"/>
          <p:nvPr/>
        </p:nvPicPr>
        <p:blipFill>
          <a:blip r:embed="rId3"/>
          <a:stretch>
            <a:fillRect/>
          </a:stretch>
        </p:blipFill>
        <p:spPr>
          <a:xfrm>
            <a:off y="-468799" x="0"/>
            <a:ext cy="6081102" cx="9144000"/>
          </a:xfrm>
          <a:prstGeom prst="rect">
            <a:avLst/>
          </a:prstGeom>
          <a:noFill/>
          <a:ln>
            <a:noFill/>
          </a:ln>
        </p:spPr>
      </p:pic>
      <p:sp>
        <p:nvSpPr>
          <p:cNvPr id="145" name="Shape 145"/>
          <p:cNvSpPr/>
          <p:nvPr/>
        </p:nvSpPr>
        <p:spPr>
          <a:xfrm>
            <a:off y="178900" x="3303350"/>
            <a:ext cy="984000" cx="5296799"/>
          </a:xfrm>
          <a:prstGeom prst="roundRect">
            <a:avLst>
              <a:gd fmla="val 16667" name="adj"/>
            </a:avLst>
          </a:prstGeom>
          <a:solidFill>
            <a:srgbClr val="F4CCCC"/>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rtl="0" lvl="0">
              <a:buNone/>
            </a:pPr>
            <a:r>
              <a:rPr b="1" sz="3000" lang="en">
                <a:solidFill>
                  <a:srgbClr val="990000"/>
                </a:solidFill>
                <a:latin typeface="Helvetica Neue"/>
                <a:ea typeface="Helvetica Neue"/>
                <a:cs typeface="Helvetica Neue"/>
                <a:sym typeface="Helvetica Neue"/>
              </a:rPr>
              <a:t>Quantificado</a:t>
            </a:r>
          </a:p>
        </p:txBody>
      </p:sp>
      <p:sp>
        <p:nvSpPr>
          <p:cNvPr id="146" name="Shape 146"/>
          <p:cNvSpPr/>
          <p:nvPr/>
        </p:nvSpPr>
        <p:spPr>
          <a:xfrm>
            <a:off y="1466491" x="3303350"/>
            <a:ext cy="984000" cx="5296799"/>
          </a:xfrm>
          <a:prstGeom prst="roundRect">
            <a:avLst>
              <a:gd fmla="val 16667" name="adj"/>
            </a:avLst>
          </a:prstGeom>
          <a:solidFill>
            <a:srgbClr val="F4CCCC"/>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rtl="0" lvl="0">
              <a:buNone/>
            </a:pPr>
            <a:r>
              <a:rPr b="1" sz="3000" lang="en">
                <a:solidFill>
                  <a:srgbClr val="990000"/>
                </a:solidFill>
                <a:latin typeface="Helvetica Neue"/>
                <a:ea typeface="Helvetica Neue"/>
                <a:cs typeface="Helvetica Neue"/>
                <a:sym typeface="Helvetica Neue"/>
              </a:rPr>
              <a:t>Modelos Reais e Abstrações</a:t>
            </a:r>
          </a:p>
        </p:txBody>
      </p:sp>
      <p:sp>
        <p:nvSpPr>
          <p:cNvPr id="147" name="Shape 147"/>
          <p:cNvSpPr/>
          <p:nvPr/>
        </p:nvSpPr>
        <p:spPr>
          <a:xfrm>
            <a:off y="2754083" x="3303350"/>
            <a:ext cy="984000" cx="5296799"/>
          </a:xfrm>
          <a:prstGeom prst="roundRect">
            <a:avLst>
              <a:gd fmla="val 16667" name="adj"/>
            </a:avLst>
          </a:prstGeom>
          <a:solidFill>
            <a:srgbClr val="F4CCCC"/>
          </a:solidFill>
          <a:ln w="19050" cap="flat">
            <a:solidFill>
              <a:srgbClr val="000000"/>
            </a:solidFill>
            <a:prstDash val="solid"/>
            <a:round/>
            <a:headEnd w="med" len="med" type="none"/>
            <a:tailEnd w="med" len="med" type="none"/>
          </a:ln>
        </p:spPr>
        <p:txBody>
          <a:bodyPr bIns="91425" rIns="91425" lIns="91425" tIns="91425" anchor="ctr" anchorCtr="0">
            <a:noAutofit/>
          </a:bodyPr>
          <a:lstStyle/>
          <a:p>
            <a:pPr rtl="0" lvl="0">
              <a:buNone/>
            </a:pPr>
            <a:r>
              <a:rPr b="1" sz="3000" lang="en">
                <a:solidFill>
                  <a:srgbClr val="990000"/>
                </a:solidFill>
                <a:latin typeface="Helvetica Neue"/>
                <a:ea typeface="Helvetica Neue"/>
                <a:cs typeface="Helvetica Neue"/>
                <a:sym typeface="Helvetica Neue"/>
              </a:rPr>
              <a:t>Baseados em comportamentos humanos</a:t>
            </a:r>
          </a:p>
        </p:txBody>
      </p:sp>
      <p:sp>
        <p:nvSpPr>
          <p:cNvPr id="148" name="Shape 148"/>
          <p:cNvSpPr txBox="1"/>
          <p:nvPr/>
        </p:nvSpPr>
        <p:spPr>
          <a:xfrm>
            <a:off y="4878300" x="0"/>
            <a:ext cy="265199" cx="3000000"/>
          </a:xfrm>
          <a:prstGeom prst="rect">
            <a:avLst/>
          </a:prstGeom>
        </p:spPr>
        <p:txBody>
          <a:bodyPr bIns="91425" rIns="91425" lIns="91425" tIns="91425" anchor="ctr" anchorCtr="0">
            <a:noAutofit/>
          </a:bodyPr>
          <a:lstStyle/>
          <a:p>
            <a:pPr rtl="0" lvl="0">
              <a:buNone/>
            </a:pPr>
            <a:r>
              <a:rPr sz="800" lang="en">
                <a:solidFill>
                  <a:srgbClr val="FFFFFF"/>
                </a:solidFill>
              </a:rPr>
              <a:t>http://www.flickr.com/photos/83346641@N00/7629235266</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3.xml><?xml version="1.0" encoding="utf-8"?>
<a:theme xmlns:a="http://schemas.openxmlformats.org/drawingml/2006/main" xmlns:r="http://schemas.openxmlformats.org/officeDocument/2006/relationships" name="simple-dark">
  <a:themeElements>
    <a:clrScheme name="Custom 345">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typeface="ＭＳ Ｐゴシック" script="Jpan"/>
        <a:font typeface="맑은 고딕" script="Hang"/>
        <a:font typeface="宋体" script="Hans"/>
        <a:font typeface="新細明體" script="Hant"/>
        <a:font typeface="Times New Roman" script="Arab"/>
        <a:font typeface="Times New Roman" script="Hebr"/>
        <a:font typeface="Angsana New" script="Thai"/>
        <a:font typeface="Nyala" script="Ethi"/>
        <a:font typeface="Vrinda" script="Beng"/>
        <a:font typeface="Shruti" script="Gujr"/>
        <a:font typeface="MoolBoran"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Times New Roman" script="Viet"/>
        <a:font typeface="Microsoft Uighur" script="Uigh"/>
      </a:majorFont>
      <a:minorFont>
        <a:latin typeface="Arial"/>
        <a:ea typeface=""/>
        <a:cs typeface=""/>
        <a:font typeface="ＭＳ Ｐゴシック" script="Jpan"/>
        <a:font typeface="맑은 고딕" script="Hang"/>
        <a:font typeface="宋体" script="Hans"/>
        <a:font typeface="新細明體" script="Hant"/>
        <a:font typeface="Arial" script="Arab"/>
        <a:font typeface="Arial" script="Hebr"/>
        <a:font typeface="Cordia New" script="Thai"/>
        <a:font typeface="Nyala" script="Ethi"/>
        <a:font typeface="Vrinda" script="Beng"/>
        <a:font typeface="Shruti" script="Gujr"/>
        <a:font typeface="DaunPenh" script="Khmr"/>
        <a:font typeface="Tunga" script="Knda"/>
        <a:font typeface="Raavi" script="Guru"/>
        <a:font typeface="Euphemia" script="Cans"/>
        <a:font typeface="Plantagenet Cherokee" script="Cher"/>
        <a:font typeface="Microsoft Yi Baiti" script="Yiii"/>
        <a:font typeface="Microsoft Himalaya" script="Tibt"/>
        <a:font typeface="MV Boli" script="Thaa"/>
        <a:font typeface="Mangal" script="Deva"/>
        <a:font typeface="Gautami" script="Telu"/>
        <a:font typeface="Latha" script="Taml"/>
        <a:font typeface="Estrangelo Edessa" script="Syrc"/>
        <a:font typeface="Kalinga" script="Orya"/>
        <a:font typeface="Kartika" script="Mlym"/>
        <a:font typeface="DokChampa" script="Laoo"/>
        <a:font typeface="Iskoola Pota" script="Sinh"/>
        <a:font typeface="Mongolian Baiti" script="Mong"/>
        <a:font typeface="Arial" script="Viet"/>
        <a:font typeface="Microsoft Uighur" script="Uigh"/>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algn="ctr" cap="flat" cmpd="sng">
          <a:solidFill>
            <a:schemeClr val="phClr">
              <a:shade val="95000"/>
              <a:satMod val="105000"/>
            </a:schemeClr>
          </a:solidFill>
          <a:prstDash val="solid"/>
        </a:ln>
        <a:ln w="25400" algn="ctr" cap="flat" cmpd="sng">
          <a:solidFill>
            <a:schemeClr val="phClr"/>
          </a:solidFill>
          <a:prstDash val="solid"/>
        </a:ln>
        <a:ln w="38100" algn="ctr" cap="flat" cmpd="sng">
          <a:solidFill>
            <a:schemeClr val="phClr"/>
          </a:solidFill>
          <a:prstDash val="solid"/>
        </a:ln>
      </a:lnStyleLst>
      <a:effectStyleLst>
        <a:effectStyle>
          <a:effectLst>
            <a:outerShdw rotWithShape="0" dir="5400000" blurRad="40000" dist="20000">
              <a:srgbClr val="000000">
                <a:alpha val="38000"/>
              </a:srgbClr>
            </a:outerShdw>
          </a:effectLst>
        </a:effectStyle>
        <a:effectStyle>
          <a:effectLst>
            <a:outerShdw rotWithShape="0" dir="5400000" blurRad="40000" dist="23000">
              <a:srgbClr val="000000">
                <a:alpha val="35000"/>
              </a:srgbClr>
            </a:outerShdw>
          </a:effectLst>
        </a:effectStyle>
        <a:effectStyle>
          <a:effectLst>
            <a:outerShdw rotWithShape="0" dir="5400000" blurRad="40000" dist="23000">
              <a:srgbClr val="000000">
                <a:alpha val="35000"/>
              </a:srgbClr>
            </a:outerShdw>
          </a:effectLst>
          <a:scene3d>
            <a:camera prst="orthographicFront">
              <a:rot rev="0" lon="0" lat="0"/>
            </a:camera>
            <a:lightRig dir="t" rig="threePt">
              <a:rot rev="1200000" lon="0" lat="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t="-80000" b="180000" r="50000" l="50000"/>
          </a:path>
        </a:gradFill>
        <a:gradFill rotWithShape="1">
          <a:gsLst>
            <a:gs pos="0">
              <a:schemeClr val="phClr">
                <a:tint val="80000"/>
                <a:satMod val="300000"/>
              </a:schemeClr>
            </a:gs>
            <a:gs pos="100000">
              <a:schemeClr val="phClr">
                <a:shade val="30000"/>
                <a:satMod val="200000"/>
              </a:schemeClr>
            </a:gs>
          </a:gsLst>
          <a:path path="circle">
            <a:fillToRect t="50000" b="50000" r="50000" l="50000"/>
          </a:path>
        </a:gradFill>
      </a:bgFillStyleLst>
    </a:fmtScheme>
  </a:themeElements>
</a:theme>
</file>